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1" r:id="rId14"/>
    <p:sldId id="283" r:id="rId15"/>
    <p:sldId id="285" r:id="rId16"/>
    <p:sldId id="286" r:id="rId17"/>
    <p:sldId id="287" r:id="rId18"/>
    <p:sldId id="288" r:id="rId19"/>
    <p:sldId id="289" r:id="rId20"/>
  </p:sldIdLst>
  <p:sldSz cx="9144000" cy="5143500" type="screen16x9"/>
  <p:notesSz cx="6858000" cy="9144000"/>
  <p:embeddedFontLst>
    <p:embeddedFont>
      <p:font typeface="Albert Sans" panose="020B0604020202020204" charset="0"/>
      <p:regular r:id="rId22"/>
      <p:bold r:id="rId23"/>
      <p:italic r:id="rId24"/>
      <p:boldItalic r:id="rId25"/>
    </p:embeddedFont>
    <p:embeddedFont>
      <p:font typeface="Baumans" panose="020B0604020202020204" charset="0"/>
      <p:regular r:id="rId26"/>
    </p:embeddedFont>
    <p:embeddedFont>
      <p:font typeface="Bebas Neue" panose="020B0606020202050201" pitchFamily="34" charset="0"/>
      <p:regular r:id="rId27"/>
    </p:embeddedFont>
    <p:embeddedFont>
      <p:font typeface="Nunito Light" pitchFamily="2" charset="0"/>
      <p:regular r:id="rId28"/>
      <p:italic r:id="rId29"/>
    </p:embeddedFont>
    <p:embeddedFont>
      <p:font typeface="PT Sans" panose="020B0503020203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D067E4-D199-4C1D-9747-12BF693E0970}" v="80" dt="2024-06-27T06:30:02.969"/>
  </p1510:revLst>
</p1510:revInfo>
</file>

<file path=ppt/tableStyles.xml><?xml version="1.0" encoding="utf-8"?>
<a:tblStyleLst xmlns:a="http://schemas.openxmlformats.org/drawingml/2006/main" def="{41066F55-5BF6-47D0-A84E-A7FDB67E9EC6}">
  <a:tblStyle styleId="{41066F55-5BF6-47D0-A84E-A7FDB67E9E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294" y="288"/>
      </p:cViewPr>
      <p:guideLst>
        <p:guide orient="horz" pos="1620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microsoft.com/office/2015/10/relationships/revisionInfo" Target="revisionInfo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hin G" userId="6506f73967e02a57" providerId="LiveId" clId="{62D067E4-D199-4C1D-9747-12BF693E0970}"/>
    <pc:docChg chg="undo custSel addSld delSld modSld delMainMaster modMainMaster">
      <pc:chgData name="Nithin G" userId="6506f73967e02a57" providerId="LiveId" clId="{62D067E4-D199-4C1D-9747-12BF693E0970}" dt="2024-06-27T06:30:44.802" v="973" actId="1076"/>
      <pc:docMkLst>
        <pc:docMk/>
      </pc:docMkLst>
      <pc:sldChg chg="addSp delSp modSp mod modTransition modNotes">
        <pc:chgData name="Nithin G" userId="6506f73967e02a57" providerId="LiveId" clId="{62D067E4-D199-4C1D-9747-12BF693E0970}" dt="2024-06-27T06:30:02.969" v="970"/>
        <pc:sldMkLst>
          <pc:docMk/>
          <pc:sldMk cId="0" sldId="256"/>
        </pc:sldMkLst>
        <pc:spChg chg="mod">
          <ac:chgData name="Nithin G" userId="6506f73967e02a57" providerId="LiveId" clId="{62D067E4-D199-4C1D-9747-12BF693E0970}" dt="2024-06-27T04:13:23.332" v="27" actId="20577"/>
          <ac:spMkLst>
            <pc:docMk/>
            <pc:sldMk cId="0" sldId="256"/>
            <ac:spMk id="198" creationId="{00000000-0000-0000-0000-000000000000}"/>
          </ac:spMkLst>
        </pc:spChg>
        <pc:spChg chg="mod">
          <ac:chgData name="Nithin G" userId="6506f73967e02a57" providerId="LiveId" clId="{62D067E4-D199-4C1D-9747-12BF693E0970}" dt="2024-06-27T06:25:42.549" v="946" actId="207"/>
          <ac:spMkLst>
            <pc:docMk/>
            <pc:sldMk cId="0" sldId="256"/>
            <ac:spMk id="199" creationId="{00000000-0000-0000-0000-000000000000}"/>
          </ac:spMkLst>
        </pc:spChg>
        <pc:picChg chg="add del mod">
          <ac:chgData name="Nithin G" userId="6506f73967e02a57" providerId="LiveId" clId="{62D067E4-D199-4C1D-9747-12BF693E0970}" dt="2024-06-27T04:12:58.512" v="2" actId="478"/>
          <ac:picMkLst>
            <pc:docMk/>
            <pc:sldMk cId="0" sldId="256"/>
            <ac:picMk id="2" creationId="{371C9B89-6356-066E-3EBA-D46861E191D2}"/>
          </ac:picMkLst>
        </pc:picChg>
      </pc:sldChg>
      <pc:sldChg chg="addSp delSp modSp mod modTransition">
        <pc:chgData name="Nithin G" userId="6506f73967e02a57" providerId="LiveId" clId="{62D067E4-D199-4C1D-9747-12BF693E0970}" dt="2024-06-27T06:30:02.969" v="970"/>
        <pc:sldMkLst>
          <pc:docMk/>
          <pc:sldMk cId="0" sldId="257"/>
        </pc:sldMkLst>
        <pc:spChg chg="add del mod">
          <ac:chgData name="Nithin G" userId="6506f73967e02a57" providerId="LiveId" clId="{62D067E4-D199-4C1D-9747-12BF693E0970}" dt="2024-06-27T04:16:51.545" v="47" actId="21"/>
          <ac:spMkLst>
            <pc:docMk/>
            <pc:sldMk cId="0" sldId="257"/>
            <ac:spMk id="3" creationId="{8B20F459-061E-D2CE-69DE-777265FF5069}"/>
          </ac:spMkLst>
        </pc:spChg>
        <pc:spChg chg="add mod">
          <ac:chgData name="Nithin G" userId="6506f73967e02a57" providerId="LiveId" clId="{62D067E4-D199-4C1D-9747-12BF693E0970}" dt="2024-06-27T04:33:52.976" v="335" actId="113"/>
          <ac:spMkLst>
            <pc:docMk/>
            <pc:sldMk cId="0" sldId="257"/>
            <ac:spMk id="4" creationId="{A90ABC44-BC64-462B-C929-35A8B79016E7}"/>
          </ac:spMkLst>
        </pc:spChg>
        <pc:spChg chg="del mod">
          <ac:chgData name="Nithin G" userId="6506f73967e02a57" providerId="LiveId" clId="{62D067E4-D199-4C1D-9747-12BF693E0970}" dt="2024-06-27T04:16:40.438" v="46" actId="478"/>
          <ac:spMkLst>
            <pc:docMk/>
            <pc:sldMk cId="0" sldId="257"/>
            <ac:spMk id="204" creationId="{00000000-0000-0000-0000-000000000000}"/>
          </ac:spMkLst>
        </pc:spChg>
        <pc:spChg chg="del">
          <ac:chgData name="Nithin G" userId="6506f73967e02a57" providerId="LiveId" clId="{62D067E4-D199-4C1D-9747-12BF693E0970}" dt="2024-06-27T04:16:55.573" v="48" actId="478"/>
          <ac:spMkLst>
            <pc:docMk/>
            <pc:sldMk cId="0" sldId="257"/>
            <ac:spMk id="206" creationId="{00000000-0000-0000-0000-000000000000}"/>
          </ac:spMkLst>
        </pc:spChg>
        <pc:spChg chg="del">
          <ac:chgData name="Nithin G" userId="6506f73967e02a57" providerId="LiveId" clId="{62D067E4-D199-4C1D-9747-12BF693E0970}" dt="2024-06-27T04:16:55.573" v="48" actId="478"/>
          <ac:spMkLst>
            <pc:docMk/>
            <pc:sldMk cId="0" sldId="257"/>
            <ac:spMk id="207" creationId="{00000000-0000-0000-0000-000000000000}"/>
          </ac:spMkLst>
        </pc:spChg>
        <pc:spChg chg="del">
          <ac:chgData name="Nithin G" userId="6506f73967e02a57" providerId="LiveId" clId="{62D067E4-D199-4C1D-9747-12BF693E0970}" dt="2024-06-27T04:16:55.573" v="48" actId="478"/>
          <ac:spMkLst>
            <pc:docMk/>
            <pc:sldMk cId="0" sldId="257"/>
            <ac:spMk id="208" creationId="{00000000-0000-0000-0000-000000000000}"/>
          </ac:spMkLst>
        </pc:spChg>
        <pc:graphicFrameChg chg="del">
          <ac:chgData name="Nithin G" userId="6506f73967e02a57" providerId="LiveId" clId="{62D067E4-D199-4C1D-9747-12BF693E0970}" dt="2024-06-27T04:16:55.573" v="48" actId="478"/>
          <ac:graphicFrameMkLst>
            <pc:docMk/>
            <pc:sldMk cId="0" sldId="257"/>
            <ac:graphicFrameMk id="205" creationId="{00000000-0000-0000-0000-000000000000}"/>
          </ac:graphicFrameMkLst>
        </pc:graphicFrameChg>
        <pc:picChg chg="add mod">
          <ac:chgData name="Nithin G" userId="6506f73967e02a57" providerId="LiveId" clId="{62D067E4-D199-4C1D-9747-12BF693E0970}" dt="2024-06-27T06:21:17.076" v="903" actId="14861"/>
          <ac:picMkLst>
            <pc:docMk/>
            <pc:sldMk cId="0" sldId="257"/>
            <ac:picMk id="5" creationId="{1EA6722A-5D79-AD8F-B1BC-618DEAE3229C}"/>
          </ac:picMkLst>
        </pc:picChg>
        <pc:picChg chg="add mod">
          <ac:chgData name="Nithin G" userId="6506f73967e02a57" providerId="LiveId" clId="{62D067E4-D199-4C1D-9747-12BF693E0970}" dt="2024-06-27T06:17:37.097" v="894" actId="108"/>
          <ac:picMkLst>
            <pc:docMk/>
            <pc:sldMk cId="0" sldId="257"/>
            <ac:picMk id="6" creationId="{D69F4AF6-8F5F-719F-B8B4-E55AE4B0CC75}"/>
          </ac:picMkLst>
        </pc:picChg>
        <pc:picChg chg="add mod ord">
          <ac:chgData name="Nithin G" userId="6506f73967e02a57" providerId="LiveId" clId="{62D067E4-D199-4C1D-9747-12BF693E0970}" dt="2024-06-27T06:05:29.162" v="753" actId="167"/>
          <ac:picMkLst>
            <pc:docMk/>
            <pc:sldMk cId="0" sldId="257"/>
            <ac:picMk id="7" creationId="{F3368B36-1927-0B7E-9902-8D74B0E33335}"/>
          </ac:picMkLst>
        </pc:picChg>
      </pc:sldChg>
      <pc:sldChg chg="addSp delSp modSp mod modTransition">
        <pc:chgData name="Nithin G" userId="6506f73967e02a57" providerId="LiveId" clId="{62D067E4-D199-4C1D-9747-12BF693E0970}" dt="2024-06-27T06:30:02.969" v="970"/>
        <pc:sldMkLst>
          <pc:docMk/>
          <pc:sldMk cId="0" sldId="258"/>
        </pc:sldMkLst>
        <pc:spChg chg="add del mod">
          <ac:chgData name="Nithin G" userId="6506f73967e02a57" providerId="LiveId" clId="{62D067E4-D199-4C1D-9747-12BF693E0970}" dt="2024-06-27T04:19:39.471" v="139" actId="478"/>
          <ac:spMkLst>
            <pc:docMk/>
            <pc:sldMk cId="0" sldId="258"/>
            <ac:spMk id="3" creationId="{EBA7254A-4342-FF58-5E17-3E9522F848DD}"/>
          </ac:spMkLst>
        </pc:spChg>
        <pc:spChg chg="add del mod">
          <ac:chgData name="Nithin G" userId="6506f73967e02a57" providerId="LiveId" clId="{62D067E4-D199-4C1D-9747-12BF693E0970}" dt="2024-06-27T04:19:39.471" v="139" actId="478"/>
          <ac:spMkLst>
            <pc:docMk/>
            <pc:sldMk cId="0" sldId="258"/>
            <ac:spMk id="5" creationId="{A700D083-0F42-FF30-C1E5-C574BD0A5645}"/>
          </ac:spMkLst>
        </pc:spChg>
        <pc:spChg chg="add del mod">
          <ac:chgData name="Nithin G" userId="6506f73967e02a57" providerId="LiveId" clId="{62D067E4-D199-4C1D-9747-12BF693E0970}" dt="2024-06-27T04:19:39.471" v="139" actId="478"/>
          <ac:spMkLst>
            <pc:docMk/>
            <pc:sldMk cId="0" sldId="258"/>
            <ac:spMk id="7" creationId="{509E78E0-B4BC-F57B-A8E5-444D4105BC69}"/>
          </ac:spMkLst>
        </pc:spChg>
        <pc:spChg chg="add del mod">
          <ac:chgData name="Nithin G" userId="6506f73967e02a57" providerId="LiveId" clId="{62D067E4-D199-4C1D-9747-12BF693E0970}" dt="2024-06-27T04:19:39.471" v="139" actId="478"/>
          <ac:spMkLst>
            <pc:docMk/>
            <pc:sldMk cId="0" sldId="258"/>
            <ac:spMk id="9" creationId="{F2604D5F-304D-1827-E069-E629BD65A65A}"/>
          </ac:spMkLst>
        </pc:spChg>
        <pc:spChg chg="add del mod">
          <ac:chgData name="Nithin G" userId="6506f73967e02a57" providerId="LiveId" clId="{62D067E4-D199-4C1D-9747-12BF693E0970}" dt="2024-06-27T04:19:39.471" v="139" actId="478"/>
          <ac:spMkLst>
            <pc:docMk/>
            <pc:sldMk cId="0" sldId="258"/>
            <ac:spMk id="11" creationId="{858BB66E-D98F-204F-4D26-00106244601E}"/>
          </ac:spMkLst>
        </pc:spChg>
        <pc:spChg chg="add del mod">
          <ac:chgData name="Nithin G" userId="6506f73967e02a57" providerId="LiveId" clId="{62D067E4-D199-4C1D-9747-12BF693E0970}" dt="2024-06-27T04:19:39.471" v="139" actId="478"/>
          <ac:spMkLst>
            <pc:docMk/>
            <pc:sldMk cId="0" sldId="258"/>
            <ac:spMk id="13" creationId="{E6E66710-EA99-92CE-F89D-D9631B9760E8}"/>
          </ac:spMkLst>
        </pc:spChg>
        <pc:spChg chg="add del mod">
          <ac:chgData name="Nithin G" userId="6506f73967e02a57" providerId="LiveId" clId="{62D067E4-D199-4C1D-9747-12BF693E0970}" dt="2024-06-27T04:19:57.489" v="144" actId="478"/>
          <ac:spMkLst>
            <pc:docMk/>
            <pc:sldMk cId="0" sldId="258"/>
            <ac:spMk id="15" creationId="{77DA5C34-B896-7F09-8B00-AD40F46EE4F5}"/>
          </ac:spMkLst>
        </pc:spChg>
        <pc:spChg chg="add del mod">
          <ac:chgData name="Nithin G" userId="6506f73967e02a57" providerId="LiveId" clId="{62D067E4-D199-4C1D-9747-12BF693E0970}" dt="2024-06-27T04:19:57.489" v="144" actId="478"/>
          <ac:spMkLst>
            <pc:docMk/>
            <pc:sldMk cId="0" sldId="258"/>
            <ac:spMk id="17" creationId="{1A54DAF1-7008-E717-04AB-D383EE92A1F2}"/>
          </ac:spMkLst>
        </pc:spChg>
        <pc:spChg chg="add del mod">
          <ac:chgData name="Nithin G" userId="6506f73967e02a57" providerId="LiveId" clId="{62D067E4-D199-4C1D-9747-12BF693E0970}" dt="2024-06-27T04:19:39.471" v="139" actId="478"/>
          <ac:spMkLst>
            <pc:docMk/>
            <pc:sldMk cId="0" sldId="258"/>
            <ac:spMk id="19" creationId="{EBD2A1D6-F3C3-3E48-44BE-135B439DD95F}"/>
          </ac:spMkLst>
        </pc:spChg>
        <pc:spChg chg="add del mod">
          <ac:chgData name="Nithin G" userId="6506f73967e02a57" providerId="LiveId" clId="{62D067E4-D199-4C1D-9747-12BF693E0970}" dt="2024-06-27T04:19:39.471" v="139" actId="478"/>
          <ac:spMkLst>
            <pc:docMk/>
            <pc:sldMk cId="0" sldId="258"/>
            <ac:spMk id="21" creationId="{89815CEA-353B-5F32-4DA0-1347DF3AB6EF}"/>
          </ac:spMkLst>
        </pc:spChg>
        <pc:spChg chg="add del mod">
          <ac:chgData name="Nithin G" userId="6506f73967e02a57" providerId="LiveId" clId="{62D067E4-D199-4C1D-9747-12BF693E0970}" dt="2024-06-27T04:19:39.471" v="139" actId="478"/>
          <ac:spMkLst>
            <pc:docMk/>
            <pc:sldMk cId="0" sldId="258"/>
            <ac:spMk id="23" creationId="{18ED0FCA-AF16-19BB-7169-971BDE89BC0D}"/>
          </ac:spMkLst>
        </pc:spChg>
        <pc:spChg chg="add del mod">
          <ac:chgData name="Nithin G" userId="6506f73967e02a57" providerId="LiveId" clId="{62D067E4-D199-4C1D-9747-12BF693E0970}" dt="2024-06-27T04:19:39.471" v="139" actId="478"/>
          <ac:spMkLst>
            <pc:docMk/>
            <pc:sldMk cId="0" sldId="258"/>
            <ac:spMk id="25" creationId="{3B64C9DB-69DD-8CEE-EC19-B9EC510FC6B6}"/>
          </ac:spMkLst>
        </pc:spChg>
        <pc:spChg chg="add del mod">
          <ac:chgData name="Nithin G" userId="6506f73967e02a57" providerId="LiveId" clId="{62D067E4-D199-4C1D-9747-12BF693E0970}" dt="2024-06-27T04:19:39.471" v="139" actId="478"/>
          <ac:spMkLst>
            <pc:docMk/>
            <pc:sldMk cId="0" sldId="258"/>
            <ac:spMk id="27" creationId="{40BB8B9A-B902-5DAE-CFB0-B0F3B14126DB}"/>
          </ac:spMkLst>
        </pc:spChg>
        <pc:spChg chg="add del mod">
          <ac:chgData name="Nithin G" userId="6506f73967e02a57" providerId="LiveId" clId="{62D067E4-D199-4C1D-9747-12BF693E0970}" dt="2024-06-27T04:19:57.489" v="144" actId="478"/>
          <ac:spMkLst>
            <pc:docMk/>
            <pc:sldMk cId="0" sldId="258"/>
            <ac:spMk id="29" creationId="{5EDA9BEC-15B9-EE63-B69E-6BA4DD6A1176}"/>
          </ac:spMkLst>
        </pc:spChg>
        <pc:spChg chg="add del mod">
          <ac:chgData name="Nithin G" userId="6506f73967e02a57" providerId="LiveId" clId="{62D067E4-D199-4C1D-9747-12BF693E0970}" dt="2024-06-27T04:19:57.489" v="144" actId="478"/>
          <ac:spMkLst>
            <pc:docMk/>
            <pc:sldMk cId="0" sldId="258"/>
            <ac:spMk id="31" creationId="{90381B34-057E-0B09-DA83-6E2F6DAF1456}"/>
          </ac:spMkLst>
        </pc:spChg>
        <pc:spChg chg="add del mod">
          <ac:chgData name="Nithin G" userId="6506f73967e02a57" providerId="LiveId" clId="{62D067E4-D199-4C1D-9747-12BF693E0970}" dt="2024-06-27T04:19:47.726" v="140" actId="21"/>
          <ac:spMkLst>
            <pc:docMk/>
            <pc:sldMk cId="0" sldId="258"/>
            <ac:spMk id="33" creationId="{6663E13C-A56F-99A2-104A-463EAFC46855}"/>
          </ac:spMkLst>
        </pc:spChg>
        <pc:spChg chg="add del mod">
          <ac:chgData name="Nithin G" userId="6506f73967e02a57" providerId="LiveId" clId="{62D067E4-D199-4C1D-9747-12BF693E0970}" dt="2024-06-27T04:19:51.645" v="141" actId="478"/>
          <ac:spMkLst>
            <pc:docMk/>
            <pc:sldMk cId="0" sldId="258"/>
            <ac:spMk id="35" creationId="{1AB1BF86-E3BD-BF8F-31FA-F7B7B273F6FC}"/>
          </ac:spMkLst>
        </pc:spChg>
        <pc:spChg chg="add del mod">
          <ac:chgData name="Nithin G" userId="6506f73967e02a57" providerId="LiveId" clId="{62D067E4-D199-4C1D-9747-12BF693E0970}" dt="2024-06-27T04:20:01" v="145" actId="478"/>
          <ac:spMkLst>
            <pc:docMk/>
            <pc:sldMk cId="0" sldId="258"/>
            <ac:spMk id="37" creationId="{349EA10C-9D58-BE5C-BA95-F139373B0C7E}"/>
          </ac:spMkLst>
        </pc:spChg>
        <pc:spChg chg="add del mod">
          <ac:chgData name="Nithin G" userId="6506f73967e02a57" providerId="LiveId" clId="{62D067E4-D199-4C1D-9747-12BF693E0970}" dt="2024-06-27T04:20:13.889" v="148" actId="21"/>
          <ac:spMkLst>
            <pc:docMk/>
            <pc:sldMk cId="0" sldId="258"/>
            <ac:spMk id="39" creationId="{54234C52-0E73-49E5-C2DC-33788CE36A23}"/>
          </ac:spMkLst>
        </pc:spChg>
        <pc:spChg chg="add mod">
          <ac:chgData name="Nithin G" userId="6506f73967e02a57" providerId="LiveId" clId="{62D067E4-D199-4C1D-9747-12BF693E0970}" dt="2024-06-27T06:04:23.059" v="738" actId="14100"/>
          <ac:spMkLst>
            <pc:docMk/>
            <pc:sldMk cId="0" sldId="258"/>
            <ac:spMk id="40" creationId="{BDC28BCE-79C6-20DB-F0B8-F1B9CD9C33C3}"/>
          </ac:spMkLst>
        </pc:spChg>
        <pc:spChg chg="del mod topLvl">
          <ac:chgData name="Nithin G" userId="6506f73967e02a57" providerId="LiveId" clId="{62D067E4-D199-4C1D-9747-12BF693E0970}" dt="2024-06-27T06:03:45.876" v="730" actId="478"/>
          <ac:spMkLst>
            <pc:docMk/>
            <pc:sldMk cId="0" sldId="258"/>
            <ac:spMk id="44" creationId="{FF27D0F7-91DF-699B-79BA-66195F77316C}"/>
          </ac:spMkLst>
        </pc:spChg>
        <pc:spChg chg="mod ord topLvl">
          <ac:chgData name="Nithin G" userId="6506f73967e02a57" providerId="LiveId" clId="{62D067E4-D199-4C1D-9747-12BF693E0970}" dt="2024-06-27T06:04:10.286" v="735" actId="1037"/>
          <ac:spMkLst>
            <pc:docMk/>
            <pc:sldMk cId="0" sldId="258"/>
            <ac:spMk id="45" creationId="{03FC1DF8-080A-7851-990D-51F8D14825FE}"/>
          </ac:spMkLst>
        </pc:spChg>
        <pc:spChg chg="del mod">
          <ac:chgData name="Nithin G" userId="6506f73967e02a57" providerId="LiveId" clId="{62D067E4-D199-4C1D-9747-12BF693E0970}" dt="2024-06-27T04:20:09.683" v="146" actId="478"/>
          <ac:spMkLst>
            <pc:docMk/>
            <pc:sldMk cId="0" sldId="258"/>
            <ac:spMk id="213" creationId="{00000000-0000-0000-0000-000000000000}"/>
          </ac:spMkLst>
        </pc:spChg>
        <pc:spChg chg="del">
          <ac:chgData name="Nithin G" userId="6506f73967e02a57" providerId="LiveId" clId="{62D067E4-D199-4C1D-9747-12BF693E0970}" dt="2024-06-27T04:19:36.365" v="138" actId="478"/>
          <ac:spMkLst>
            <pc:docMk/>
            <pc:sldMk cId="0" sldId="258"/>
            <ac:spMk id="214" creationId="{00000000-0000-0000-0000-000000000000}"/>
          </ac:spMkLst>
        </pc:spChg>
        <pc:spChg chg="del">
          <ac:chgData name="Nithin G" userId="6506f73967e02a57" providerId="LiveId" clId="{62D067E4-D199-4C1D-9747-12BF693E0970}" dt="2024-06-27T04:19:36.365" v="138" actId="478"/>
          <ac:spMkLst>
            <pc:docMk/>
            <pc:sldMk cId="0" sldId="258"/>
            <ac:spMk id="215" creationId="{00000000-0000-0000-0000-000000000000}"/>
          </ac:spMkLst>
        </pc:spChg>
        <pc:spChg chg="del">
          <ac:chgData name="Nithin G" userId="6506f73967e02a57" providerId="LiveId" clId="{62D067E4-D199-4C1D-9747-12BF693E0970}" dt="2024-06-27T04:19:36.365" v="138" actId="478"/>
          <ac:spMkLst>
            <pc:docMk/>
            <pc:sldMk cId="0" sldId="258"/>
            <ac:spMk id="216" creationId="{00000000-0000-0000-0000-000000000000}"/>
          </ac:spMkLst>
        </pc:spChg>
        <pc:spChg chg="del">
          <ac:chgData name="Nithin G" userId="6506f73967e02a57" providerId="LiveId" clId="{62D067E4-D199-4C1D-9747-12BF693E0970}" dt="2024-06-27T04:19:36.365" v="138" actId="478"/>
          <ac:spMkLst>
            <pc:docMk/>
            <pc:sldMk cId="0" sldId="258"/>
            <ac:spMk id="217" creationId="{00000000-0000-0000-0000-000000000000}"/>
          </ac:spMkLst>
        </pc:spChg>
        <pc:spChg chg="del">
          <ac:chgData name="Nithin G" userId="6506f73967e02a57" providerId="LiveId" clId="{62D067E4-D199-4C1D-9747-12BF693E0970}" dt="2024-06-27T04:19:39.471" v="139" actId="478"/>
          <ac:spMkLst>
            <pc:docMk/>
            <pc:sldMk cId="0" sldId="258"/>
            <ac:spMk id="218" creationId="{00000000-0000-0000-0000-000000000000}"/>
          </ac:spMkLst>
        </pc:spChg>
        <pc:spChg chg="del">
          <ac:chgData name="Nithin G" userId="6506f73967e02a57" providerId="LiveId" clId="{62D067E4-D199-4C1D-9747-12BF693E0970}" dt="2024-06-27T04:19:36.365" v="138" actId="478"/>
          <ac:spMkLst>
            <pc:docMk/>
            <pc:sldMk cId="0" sldId="258"/>
            <ac:spMk id="219" creationId="{00000000-0000-0000-0000-000000000000}"/>
          </ac:spMkLst>
        </pc:spChg>
        <pc:spChg chg="del">
          <ac:chgData name="Nithin G" userId="6506f73967e02a57" providerId="LiveId" clId="{62D067E4-D199-4C1D-9747-12BF693E0970}" dt="2024-06-27T04:19:36.365" v="138" actId="478"/>
          <ac:spMkLst>
            <pc:docMk/>
            <pc:sldMk cId="0" sldId="258"/>
            <ac:spMk id="220" creationId="{00000000-0000-0000-0000-000000000000}"/>
          </ac:spMkLst>
        </pc:spChg>
        <pc:spChg chg="del">
          <ac:chgData name="Nithin G" userId="6506f73967e02a57" providerId="LiveId" clId="{62D067E4-D199-4C1D-9747-12BF693E0970}" dt="2024-06-27T04:19:39.471" v="139" actId="478"/>
          <ac:spMkLst>
            <pc:docMk/>
            <pc:sldMk cId="0" sldId="258"/>
            <ac:spMk id="221" creationId="{00000000-0000-0000-0000-000000000000}"/>
          </ac:spMkLst>
        </pc:spChg>
        <pc:spChg chg="del">
          <ac:chgData name="Nithin G" userId="6506f73967e02a57" providerId="LiveId" clId="{62D067E4-D199-4C1D-9747-12BF693E0970}" dt="2024-06-27T04:19:36.365" v="138" actId="478"/>
          <ac:spMkLst>
            <pc:docMk/>
            <pc:sldMk cId="0" sldId="258"/>
            <ac:spMk id="222" creationId="{00000000-0000-0000-0000-000000000000}"/>
          </ac:spMkLst>
        </pc:spChg>
        <pc:spChg chg="del">
          <ac:chgData name="Nithin G" userId="6506f73967e02a57" providerId="LiveId" clId="{62D067E4-D199-4C1D-9747-12BF693E0970}" dt="2024-06-27T04:19:36.365" v="138" actId="478"/>
          <ac:spMkLst>
            <pc:docMk/>
            <pc:sldMk cId="0" sldId="258"/>
            <ac:spMk id="223" creationId="{00000000-0000-0000-0000-000000000000}"/>
          </ac:spMkLst>
        </pc:spChg>
        <pc:spChg chg="del">
          <ac:chgData name="Nithin G" userId="6506f73967e02a57" providerId="LiveId" clId="{62D067E4-D199-4C1D-9747-12BF693E0970}" dt="2024-06-27T04:19:36.365" v="138" actId="478"/>
          <ac:spMkLst>
            <pc:docMk/>
            <pc:sldMk cId="0" sldId="258"/>
            <ac:spMk id="224" creationId="{00000000-0000-0000-0000-000000000000}"/>
          </ac:spMkLst>
        </pc:spChg>
        <pc:spChg chg="del">
          <ac:chgData name="Nithin G" userId="6506f73967e02a57" providerId="LiveId" clId="{62D067E4-D199-4C1D-9747-12BF693E0970}" dt="2024-06-27T04:19:39.471" v="139" actId="478"/>
          <ac:spMkLst>
            <pc:docMk/>
            <pc:sldMk cId="0" sldId="258"/>
            <ac:spMk id="225" creationId="{00000000-0000-0000-0000-000000000000}"/>
          </ac:spMkLst>
        </pc:spChg>
        <pc:spChg chg="del">
          <ac:chgData name="Nithin G" userId="6506f73967e02a57" providerId="LiveId" clId="{62D067E4-D199-4C1D-9747-12BF693E0970}" dt="2024-06-27T04:19:36.365" v="138" actId="478"/>
          <ac:spMkLst>
            <pc:docMk/>
            <pc:sldMk cId="0" sldId="258"/>
            <ac:spMk id="226" creationId="{00000000-0000-0000-0000-000000000000}"/>
          </ac:spMkLst>
        </pc:spChg>
        <pc:spChg chg="del">
          <ac:chgData name="Nithin G" userId="6506f73967e02a57" providerId="LiveId" clId="{62D067E4-D199-4C1D-9747-12BF693E0970}" dt="2024-06-27T04:19:36.365" v="138" actId="478"/>
          <ac:spMkLst>
            <pc:docMk/>
            <pc:sldMk cId="0" sldId="258"/>
            <ac:spMk id="227" creationId="{00000000-0000-0000-0000-000000000000}"/>
          </ac:spMkLst>
        </pc:spChg>
        <pc:spChg chg="del">
          <ac:chgData name="Nithin G" userId="6506f73967e02a57" providerId="LiveId" clId="{62D067E4-D199-4C1D-9747-12BF693E0970}" dt="2024-06-27T04:19:36.365" v="138" actId="478"/>
          <ac:spMkLst>
            <pc:docMk/>
            <pc:sldMk cId="0" sldId="258"/>
            <ac:spMk id="228" creationId="{00000000-0000-0000-0000-000000000000}"/>
          </ac:spMkLst>
        </pc:spChg>
        <pc:spChg chg="del">
          <ac:chgData name="Nithin G" userId="6506f73967e02a57" providerId="LiveId" clId="{62D067E4-D199-4C1D-9747-12BF693E0970}" dt="2024-06-27T04:19:36.365" v="138" actId="478"/>
          <ac:spMkLst>
            <pc:docMk/>
            <pc:sldMk cId="0" sldId="258"/>
            <ac:spMk id="229" creationId="{00000000-0000-0000-0000-000000000000}"/>
          </ac:spMkLst>
        </pc:spChg>
        <pc:spChg chg="del">
          <ac:chgData name="Nithin G" userId="6506f73967e02a57" providerId="LiveId" clId="{62D067E4-D199-4C1D-9747-12BF693E0970}" dt="2024-06-27T04:19:36.365" v="138" actId="478"/>
          <ac:spMkLst>
            <pc:docMk/>
            <pc:sldMk cId="0" sldId="258"/>
            <ac:spMk id="230" creationId="{00000000-0000-0000-0000-000000000000}"/>
          </ac:spMkLst>
        </pc:spChg>
        <pc:spChg chg="del">
          <ac:chgData name="Nithin G" userId="6506f73967e02a57" providerId="LiveId" clId="{62D067E4-D199-4C1D-9747-12BF693E0970}" dt="2024-06-27T04:19:36.365" v="138" actId="478"/>
          <ac:spMkLst>
            <pc:docMk/>
            <pc:sldMk cId="0" sldId="258"/>
            <ac:spMk id="231" creationId="{00000000-0000-0000-0000-000000000000}"/>
          </ac:spMkLst>
        </pc:spChg>
        <pc:grpChg chg="add del mod">
          <ac:chgData name="Nithin G" userId="6506f73967e02a57" providerId="LiveId" clId="{62D067E4-D199-4C1D-9747-12BF693E0970}" dt="2024-06-27T06:03:45.876" v="730" actId="478"/>
          <ac:grpSpMkLst>
            <pc:docMk/>
            <pc:sldMk cId="0" sldId="258"/>
            <ac:grpSpMk id="43" creationId="{A9051FB4-9E42-4F21-5F81-4E273C6EA373}"/>
          </ac:grpSpMkLst>
        </pc:grpChg>
        <pc:grpChg chg="add del mod">
          <ac:chgData name="Nithin G" userId="6506f73967e02a57" providerId="LiveId" clId="{62D067E4-D199-4C1D-9747-12BF693E0970}" dt="2024-06-27T06:03:47.378" v="731" actId="478"/>
          <ac:grpSpMkLst>
            <pc:docMk/>
            <pc:sldMk cId="0" sldId="258"/>
            <ac:grpSpMk id="46" creationId="{1441D792-7476-B3CB-6C1B-8D46CE02E6C6}"/>
          </ac:grpSpMkLst>
        </pc:grpChg>
        <pc:picChg chg="add mod">
          <ac:chgData name="Nithin G" userId="6506f73967e02a57" providerId="LiveId" clId="{62D067E4-D199-4C1D-9747-12BF693E0970}" dt="2024-06-27T06:20:31.188" v="900" actId="14100"/>
          <ac:picMkLst>
            <pc:docMk/>
            <pc:sldMk cId="0" sldId="258"/>
            <ac:picMk id="41" creationId="{81E31A42-4725-E312-9BB3-1A3E7CEA07AC}"/>
          </ac:picMkLst>
        </pc:picChg>
        <pc:picChg chg="add mod">
          <ac:chgData name="Nithin G" userId="6506f73967e02a57" providerId="LiveId" clId="{62D067E4-D199-4C1D-9747-12BF693E0970}" dt="2024-06-27T06:20:27.649" v="899" actId="14100"/>
          <ac:picMkLst>
            <pc:docMk/>
            <pc:sldMk cId="0" sldId="258"/>
            <ac:picMk id="42" creationId="{ECC2429A-23D2-5A28-294A-9A934535E0E3}"/>
          </ac:picMkLst>
        </pc:picChg>
        <pc:picChg chg="del mod">
          <ac:chgData name="Nithin G" userId="6506f73967e02a57" providerId="LiveId" clId="{62D067E4-D199-4C1D-9747-12BF693E0970}" dt="2024-06-27T06:03:42.209" v="729" actId="478"/>
          <ac:picMkLst>
            <pc:docMk/>
            <pc:sldMk cId="0" sldId="258"/>
            <ac:picMk id="47" creationId="{4A1AF3A2-EE77-462D-8921-1CDD9020D40F}"/>
          </ac:picMkLst>
        </pc:picChg>
        <pc:picChg chg="del mod topLvl">
          <ac:chgData name="Nithin G" userId="6506f73967e02a57" providerId="LiveId" clId="{62D067E4-D199-4C1D-9747-12BF693E0970}" dt="2024-06-27T06:03:47.378" v="731" actId="478"/>
          <ac:picMkLst>
            <pc:docMk/>
            <pc:sldMk cId="0" sldId="258"/>
            <ac:picMk id="48" creationId="{CA913406-18AF-45E9-96C8-8B4583F2B132}"/>
          </ac:picMkLst>
        </pc:picChg>
        <pc:picChg chg="mod ord topLvl">
          <ac:chgData name="Nithin G" userId="6506f73967e02a57" providerId="LiveId" clId="{62D067E4-D199-4C1D-9747-12BF693E0970}" dt="2024-06-27T06:04:10.286" v="735" actId="1037"/>
          <ac:picMkLst>
            <pc:docMk/>
            <pc:sldMk cId="0" sldId="258"/>
            <ac:picMk id="49" creationId="{16E943A1-D35A-5028-7189-740543592288}"/>
          </ac:picMkLst>
        </pc:picChg>
      </pc:sldChg>
      <pc:sldChg chg="addSp delSp modSp mod modTransition">
        <pc:chgData name="Nithin G" userId="6506f73967e02a57" providerId="LiveId" clId="{62D067E4-D199-4C1D-9747-12BF693E0970}" dt="2024-06-27T06:30:02.969" v="970"/>
        <pc:sldMkLst>
          <pc:docMk/>
          <pc:sldMk cId="0" sldId="259"/>
        </pc:sldMkLst>
        <pc:spChg chg="add del mod">
          <ac:chgData name="Nithin G" userId="6506f73967e02a57" providerId="LiveId" clId="{62D067E4-D199-4C1D-9747-12BF693E0970}" dt="2024-06-27T04:22:55.592" v="219" actId="478"/>
          <ac:spMkLst>
            <pc:docMk/>
            <pc:sldMk cId="0" sldId="259"/>
            <ac:spMk id="3" creationId="{2DD2340E-92A5-25EA-1865-EC59069AF768}"/>
          </ac:spMkLst>
        </pc:spChg>
        <pc:spChg chg="add del mod">
          <ac:chgData name="Nithin G" userId="6506f73967e02a57" providerId="LiveId" clId="{62D067E4-D199-4C1D-9747-12BF693E0970}" dt="2024-06-27T04:23:07.214" v="224" actId="21"/>
          <ac:spMkLst>
            <pc:docMk/>
            <pc:sldMk cId="0" sldId="259"/>
            <ac:spMk id="5" creationId="{E28F367A-2DDB-4C0C-4DF3-80D98EBC7DA7}"/>
          </ac:spMkLst>
        </pc:spChg>
        <pc:spChg chg="add del mod">
          <ac:chgData name="Nithin G" userId="6506f73967e02a57" providerId="LiveId" clId="{62D067E4-D199-4C1D-9747-12BF693E0970}" dt="2024-06-27T04:23:04.778" v="223" actId="21"/>
          <ac:spMkLst>
            <pc:docMk/>
            <pc:sldMk cId="0" sldId="259"/>
            <ac:spMk id="7" creationId="{87FEC7E0-6D1E-9BF9-8BDB-25622A2C3F53}"/>
          </ac:spMkLst>
        </pc:spChg>
        <pc:spChg chg="add mod">
          <ac:chgData name="Nithin G" userId="6506f73967e02a57" providerId="LiveId" clId="{62D067E4-D199-4C1D-9747-12BF693E0970}" dt="2024-06-27T04:33:45.337" v="333" actId="113"/>
          <ac:spMkLst>
            <pc:docMk/>
            <pc:sldMk cId="0" sldId="259"/>
            <ac:spMk id="8" creationId="{B10FD0DE-DF96-B336-F322-E76BB2202E47}"/>
          </ac:spMkLst>
        </pc:spChg>
        <pc:spChg chg="del mod">
          <ac:chgData name="Nithin G" userId="6506f73967e02a57" providerId="LiveId" clId="{62D067E4-D199-4C1D-9747-12BF693E0970}" dt="2024-06-27T04:22:59.789" v="222" actId="478"/>
          <ac:spMkLst>
            <pc:docMk/>
            <pc:sldMk cId="0" sldId="259"/>
            <ac:spMk id="236" creationId="{00000000-0000-0000-0000-000000000000}"/>
          </ac:spMkLst>
        </pc:spChg>
        <pc:spChg chg="del">
          <ac:chgData name="Nithin G" userId="6506f73967e02a57" providerId="LiveId" clId="{62D067E4-D199-4C1D-9747-12BF693E0970}" dt="2024-06-27T04:22:58.244" v="220" actId="478"/>
          <ac:spMkLst>
            <pc:docMk/>
            <pc:sldMk cId="0" sldId="259"/>
            <ac:spMk id="237" creationId="{00000000-0000-0000-0000-000000000000}"/>
          </ac:spMkLst>
        </pc:spChg>
        <pc:spChg chg="del">
          <ac:chgData name="Nithin G" userId="6506f73967e02a57" providerId="LiveId" clId="{62D067E4-D199-4C1D-9747-12BF693E0970}" dt="2024-06-27T04:22:50.342" v="218" actId="478"/>
          <ac:spMkLst>
            <pc:docMk/>
            <pc:sldMk cId="0" sldId="259"/>
            <ac:spMk id="238" creationId="{00000000-0000-0000-0000-000000000000}"/>
          </ac:spMkLst>
        </pc:spChg>
        <pc:picChg chg="add mod">
          <ac:chgData name="Nithin G" userId="6506f73967e02a57" providerId="LiveId" clId="{62D067E4-D199-4C1D-9747-12BF693E0970}" dt="2024-06-27T06:21:30.595" v="904" actId="108"/>
          <ac:picMkLst>
            <pc:docMk/>
            <pc:sldMk cId="0" sldId="259"/>
            <ac:picMk id="9" creationId="{285F5267-047D-55D9-A11A-8B08D9288449}"/>
          </ac:picMkLst>
        </pc:picChg>
        <pc:picChg chg="add mod">
          <ac:chgData name="Nithin G" userId="6506f73967e02a57" providerId="LiveId" clId="{62D067E4-D199-4C1D-9747-12BF693E0970}" dt="2024-06-27T06:21:32.775" v="905" actId="108"/>
          <ac:picMkLst>
            <pc:docMk/>
            <pc:sldMk cId="0" sldId="259"/>
            <ac:picMk id="10" creationId="{9006D0B1-667C-7662-D50A-70D4D87BB545}"/>
          </ac:picMkLst>
        </pc:picChg>
        <pc:picChg chg="add mod">
          <ac:chgData name="Nithin G" userId="6506f73967e02a57" providerId="LiveId" clId="{62D067E4-D199-4C1D-9747-12BF693E0970}" dt="2024-06-27T04:33:42.994" v="332"/>
          <ac:picMkLst>
            <pc:docMk/>
            <pc:sldMk cId="0" sldId="259"/>
            <ac:picMk id="11" creationId="{D22A3AD9-839C-85AC-6895-027BEC24756D}"/>
          </ac:picMkLst>
        </pc:picChg>
      </pc:sldChg>
      <pc:sldChg chg="addSp delSp modSp mod modTransition">
        <pc:chgData name="Nithin G" userId="6506f73967e02a57" providerId="LiveId" clId="{62D067E4-D199-4C1D-9747-12BF693E0970}" dt="2024-06-27T06:30:02.969" v="970"/>
        <pc:sldMkLst>
          <pc:docMk/>
          <pc:sldMk cId="0" sldId="260"/>
        </pc:sldMkLst>
        <pc:spChg chg="add del mod">
          <ac:chgData name="Nithin G" userId="6506f73967e02a57" providerId="LiveId" clId="{62D067E4-D199-4C1D-9747-12BF693E0970}" dt="2024-06-27T04:25:03.239" v="246" actId="478"/>
          <ac:spMkLst>
            <pc:docMk/>
            <pc:sldMk cId="0" sldId="260"/>
            <ac:spMk id="3" creationId="{BC48BCB7-9735-6AEB-514D-5490912B2A1B}"/>
          </ac:spMkLst>
        </pc:spChg>
        <pc:spChg chg="add del mod">
          <ac:chgData name="Nithin G" userId="6506f73967e02a57" providerId="LiveId" clId="{62D067E4-D199-4C1D-9747-12BF693E0970}" dt="2024-06-27T04:25:03.239" v="246" actId="478"/>
          <ac:spMkLst>
            <pc:docMk/>
            <pc:sldMk cId="0" sldId="260"/>
            <ac:spMk id="5" creationId="{EEEA1BB2-B2EA-FEE7-29B5-05604432CA37}"/>
          </ac:spMkLst>
        </pc:spChg>
        <pc:spChg chg="add del mod">
          <ac:chgData name="Nithin G" userId="6506f73967e02a57" providerId="LiveId" clId="{62D067E4-D199-4C1D-9747-12BF693E0970}" dt="2024-06-27T04:25:03.239" v="246" actId="478"/>
          <ac:spMkLst>
            <pc:docMk/>
            <pc:sldMk cId="0" sldId="260"/>
            <ac:spMk id="7" creationId="{47EFFFCA-F489-C078-3BBE-F642DC4A899A}"/>
          </ac:spMkLst>
        </pc:spChg>
        <pc:spChg chg="add del mod">
          <ac:chgData name="Nithin G" userId="6506f73967e02a57" providerId="LiveId" clId="{62D067E4-D199-4C1D-9747-12BF693E0970}" dt="2024-06-27T04:25:03.239" v="246" actId="478"/>
          <ac:spMkLst>
            <pc:docMk/>
            <pc:sldMk cId="0" sldId="260"/>
            <ac:spMk id="9" creationId="{16E88118-39A5-F76E-D749-B435564F5529}"/>
          </ac:spMkLst>
        </pc:spChg>
        <pc:spChg chg="add del mod">
          <ac:chgData name="Nithin G" userId="6506f73967e02a57" providerId="LiveId" clId="{62D067E4-D199-4C1D-9747-12BF693E0970}" dt="2024-06-27T04:25:03.239" v="246" actId="478"/>
          <ac:spMkLst>
            <pc:docMk/>
            <pc:sldMk cId="0" sldId="260"/>
            <ac:spMk id="11" creationId="{3C1D889F-F589-A7EB-7FEB-AB5719C03C4B}"/>
          </ac:spMkLst>
        </pc:spChg>
        <pc:spChg chg="add del mod">
          <ac:chgData name="Nithin G" userId="6506f73967e02a57" providerId="LiveId" clId="{62D067E4-D199-4C1D-9747-12BF693E0970}" dt="2024-06-27T04:25:03.239" v="246" actId="478"/>
          <ac:spMkLst>
            <pc:docMk/>
            <pc:sldMk cId="0" sldId="260"/>
            <ac:spMk id="13" creationId="{68176044-FD78-5FC2-8F5E-261BB230E4C2}"/>
          </ac:spMkLst>
        </pc:spChg>
        <pc:spChg chg="add del mod">
          <ac:chgData name="Nithin G" userId="6506f73967e02a57" providerId="LiveId" clId="{62D067E4-D199-4C1D-9747-12BF693E0970}" dt="2024-06-27T04:25:03.239" v="246" actId="478"/>
          <ac:spMkLst>
            <pc:docMk/>
            <pc:sldMk cId="0" sldId="260"/>
            <ac:spMk id="15" creationId="{017C7A16-2485-B1EF-ADE5-6033DF30C394}"/>
          </ac:spMkLst>
        </pc:spChg>
        <pc:spChg chg="add mod">
          <ac:chgData name="Nithin G" userId="6506f73967e02a57" providerId="LiveId" clId="{62D067E4-D199-4C1D-9747-12BF693E0970}" dt="2024-06-27T04:33:39.193" v="330" actId="113"/>
          <ac:spMkLst>
            <pc:docMk/>
            <pc:sldMk cId="0" sldId="260"/>
            <ac:spMk id="16" creationId="{653B2119-BEC3-E907-E578-9A4CD0218C8B}"/>
          </ac:spMkLst>
        </pc:spChg>
        <pc:spChg chg="add mod ord">
          <ac:chgData name="Nithin G" userId="6506f73967e02a57" providerId="LiveId" clId="{62D067E4-D199-4C1D-9747-12BF693E0970}" dt="2024-06-27T05:28:54.814" v="725" actId="14100"/>
          <ac:spMkLst>
            <pc:docMk/>
            <pc:sldMk cId="0" sldId="260"/>
            <ac:spMk id="20" creationId="{9AD46BBD-2024-5D65-7DB9-CFDC4880BEAB}"/>
          </ac:spMkLst>
        </pc:spChg>
        <pc:spChg chg="del">
          <ac:chgData name="Nithin G" userId="6506f73967e02a57" providerId="LiveId" clId="{62D067E4-D199-4C1D-9747-12BF693E0970}" dt="2024-06-27T04:24:58.906" v="245" actId="478"/>
          <ac:spMkLst>
            <pc:docMk/>
            <pc:sldMk cId="0" sldId="260"/>
            <ac:spMk id="249" creationId="{00000000-0000-0000-0000-000000000000}"/>
          </ac:spMkLst>
        </pc:spChg>
        <pc:spChg chg="del">
          <ac:chgData name="Nithin G" userId="6506f73967e02a57" providerId="LiveId" clId="{62D067E4-D199-4C1D-9747-12BF693E0970}" dt="2024-06-27T04:24:58.906" v="245" actId="478"/>
          <ac:spMkLst>
            <pc:docMk/>
            <pc:sldMk cId="0" sldId="260"/>
            <ac:spMk id="250" creationId="{00000000-0000-0000-0000-000000000000}"/>
          </ac:spMkLst>
        </pc:spChg>
        <pc:spChg chg="del">
          <ac:chgData name="Nithin G" userId="6506f73967e02a57" providerId="LiveId" clId="{62D067E4-D199-4C1D-9747-12BF693E0970}" dt="2024-06-27T04:24:58.906" v="245" actId="478"/>
          <ac:spMkLst>
            <pc:docMk/>
            <pc:sldMk cId="0" sldId="260"/>
            <ac:spMk id="251" creationId="{00000000-0000-0000-0000-000000000000}"/>
          </ac:spMkLst>
        </pc:spChg>
        <pc:spChg chg="del">
          <ac:chgData name="Nithin G" userId="6506f73967e02a57" providerId="LiveId" clId="{62D067E4-D199-4C1D-9747-12BF693E0970}" dt="2024-06-27T04:24:58.906" v="245" actId="478"/>
          <ac:spMkLst>
            <pc:docMk/>
            <pc:sldMk cId="0" sldId="260"/>
            <ac:spMk id="252" creationId="{00000000-0000-0000-0000-000000000000}"/>
          </ac:spMkLst>
        </pc:spChg>
        <pc:spChg chg="del">
          <ac:chgData name="Nithin G" userId="6506f73967e02a57" providerId="LiveId" clId="{62D067E4-D199-4C1D-9747-12BF693E0970}" dt="2024-06-27T04:24:58.906" v="245" actId="478"/>
          <ac:spMkLst>
            <pc:docMk/>
            <pc:sldMk cId="0" sldId="260"/>
            <ac:spMk id="253" creationId="{00000000-0000-0000-0000-000000000000}"/>
          </ac:spMkLst>
        </pc:spChg>
        <pc:spChg chg="del">
          <ac:chgData name="Nithin G" userId="6506f73967e02a57" providerId="LiveId" clId="{62D067E4-D199-4C1D-9747-12BF693E0970}" dt="2024-06-27T04:24:58.906" v="245" actId="478"/>
          <ac:spMkLst>
            <pc:docMk/>
            <pc:sldMk cId="0" sldId="260"/>
            <ac:spMk id="254" creationId="{00000000-0000-0000-0000-000000000000}"/>
          </ac:spMkLst>
        </pc:spChg>
        <pc:spChg chg="del">
          <ac:chgData name="Nithin G" userId="6506f73967e02a57" providerId="LiveId" clId="{62D067E4-D199-4C1D-9747-12BF693E0970}" dt="2024-06-27T04:24:58.906" v="245" actId="478"/>
          <ac:spMkLst>
            <pc:docMk/>
            <pc:sldMk cId="0" sldId="260"/>
            <ac:spMk id="255" creationId="{00000000-0000-0000-0000-000000000000}"/>
          </ac:spMkLst>
        </pc:spChg>
        <pc:spChg chg="del">
          <ac:chgData name="Nithin G" userId="6506f73967e02a57" providerId="LiveId" clId="{62D067E4-D199-4C1D-9747-12BF693E0970}" dt="2024-06-27T04:24:58.906" v="245" actId="478"/>
          <ac:spMkLst>
            <pc:docMk/>
            <pc:sldMk cId="0" sldId="260"/>
            <ac:spMk id="256" creationId="{00000000-0000-0000-0000-000000000000}"/>
          </ac:spMkLst>
        </pc:spChg>
        <pc:spChg chg="del">
          <ac:chgData name="Nithin G" userId="6506f73967e02a57" providerId="LiveId" clId="{62D067E4-D199-4C1D-9747-12BF693E0970}" dt="2024-06-27T04:24:58.906" v="245" actId="478"/>
          <ac:spMkLst>
            <pc:docMk/>
            <pc:sldMk cId="0" sldId="260"/>
            <ac:spMk id="257" creationId="{00000000-0000-0000-0000-000000000000}"/>
          </ac:spMkLst>
        </pc:spChg>
        <pc:spChg chg="del">
          <ac:chgData name="Nithin G" userId="6506f73967e02a57" providerId="LiveId" clId="{62D067E4-D199-4C1D-9747-12BF693E0970}" dt="2024-06-27T04:24:58.906" v="245" actId="478"/>
          <ac:spMkLst>
            <pc:docMk/>
            <pc:sldMk cId="0" sldId="260"/>
            <ac:spMk id="258" creationId="{00000000-0000-0000-0000-000000000000}"/>
          </ac:spMkLst>
        </pc:spChg>
        <pc:picChg chg="add mod">
          <ac:chgData name="Nithin G" userId="6506f73967e02a57" providerId="LiveId" clId="{62D067E4-D199-4C1D-9747-12BF693E0970}" dt="2024-06-27T06:21:35.792" v="906" actId="108"/>
          <ac:picMkLst>
            <pc:docMk/>
            <pc:sldMk cId="0" sldId="260"/>
            <ac:picMk id="17" creationId="{17EAD5FB-A3AA-7132-3EAE-9D9CF5080E5C}"/>
          </ac:picMkLst>
        </pc:picChg>
        <pc:picChg chg="add mod">
          <ac:chgData name="Nithin G" userId="6506f73967e02a57" providerId="LiveId" clId="{62D067E4-D199-4C1D-9747-12BF693E0970}" dt="2024-06-27T06:21:37.967" v="907" actId="108"/>
          <ac:picMkLst>
            <pc:docMk/>
            <pc:sldMk cId="0" sldId="260"/>
            <ac:picMk id="18" creationId="{F0F810DB-4609-EB94-DBD7-935D8BE65F0F}"/>
          </ac:picMkLst>
        </pc:picChg>
        <pc:picChg chg="add mod ord">
          <ac:chgData name="Nithin G" userId="6506f73967e02a57" providerId="LiveId" clId="{62D067E4-D199-4C1D-9747-12BF693E0970}" dt="2024-06-27T05:29:03.899" v="727" actId="1076"/>
          <ac:picMkLst>
            <pc:docMk/>
            <pc:sldMk cId="0" sldId="260"/>
            <ac:picMk id="19" creationId="{C72B58E8-EBC2-A531-476F-6CBA50B92F96}"/>
          </ac:picMkLst>
        </pc:picChg>
      </pc:sldChg>
      <pc:sldChg chg="addSp delSp modSp mod modTransition">
        <pc:chgData name="Nithin G" userId="6506f73967e02a57" providerId="LiveId" clId="{62D067E4-D199-4C1D-9747-12BF693E0970}" dt="2024-06-27T06:30:44.802" v="973" actId="1076"/>
        <pc:sldMkLst>
          <pc:docMk/>
          <pc:sldMk cId="0" sldId="261"/>
        </pc:sldMkLst>
        <pc:spChg chg="add del mod">
          <ac:chgData name="Nithin G" userId="6506f73967e02a57" providerId="LiveId" clId="{62D067E4-D199-4C1D-9747-12BF693E0970}" dt="2024-06-27T04:26:22.801" v="265" actId="478"/>
          <ac:spMkLst>
            <pc:docMk/>
            <pc:sldMk cId="0" sldId="261"/>
            <ac:spMk id="3" creationId="{4EEE6C28-4FD7-7464-17BB-28BCBD585578}"/>
          </ac:spMkLst>
        </pc:spChg>
        <pc:spChg chg="add del mod">
          <ac:chgData name="Nithin G" userId="6506f73967e02a57" providerId="LiveId" clId="{62D067E4-D199-4C1D-9747-12BF693E0970}" dt="2024-06-27T04:26:24.488" v="266" actId="478"/>
          <ac:spMkLst>
            <pc:docMk/>
            <pc:sldMk cId="0" sldId="261"/>
            <ac:spMk id="5" creationId="{AA2C7584-4B94-903C-C810-14506F8A10C7}"/>
          </ac:spMkLst>
        </pc:spChg>
        <pc:spChg chg="add mod">
          <ac:chgData name="Nithin G" userId="6506f73967e02a57" providerId="LiveId" clId="{62D067E4-D199-4C1D-9747-12BF693E0970}" dt="2024-06-27T04:33:36.998" v="329" actId="113"/>
          <ac:spMkLst>
            <pc:docMk/>
            <pc:sldMk cId="0" sldId="261"/>
            <ac:spMk id="6" creationId="{2A5B2E4C-70B8-77D1-6400-72F630E333D5}"/>
          </ac:spMkLst>
        </pc:spChg>
        <pc:spChg chg="del mod">
          <ac:chgData name="Nithin G" userId="6506f73967e02a57" providerId="LiveId" clId="{62D067E4-D199-4C1D-9747-12BF693E0970}" dt="2024-06-27T04:26:20.359" v="264" actId="478"/>
          <ac:spMkLst>
            <pc:docMk/>
            <pc:sldMk cId="0" sldId="261"/>
            <ac:spMk id="263" creationId="{00000000-0000-0000-0000-000000000000}"/>
          </ac:spMkLst>
        </pc:spChg>
        <pc:spChg chg="del">
          <ac:chgData name="Nithin G" userId="6506f73967e02a57" providerId="LiveId" clId="{62D067E4-D199-4C1D-9747-12BF693E0970}" dt="2024-06-27T04:26:22.801" v="265" actId="478"/>
          <ac:spMkLst>
            <pc:docMk/>
            <pc:sldMk cId="0" sldId="261"/>
            <ac:spMk id="264" creationId="{00000000-0000-0000-0000-000000000000}"/>
          </ac:spMkLst>
        </pc:spChg>
        <pc:grpChg chg="del">
          <ac:chgData name="Nithin G" userId="6506f73967e02a57" providerId="LiveId" clId="{62D067E4-D199-4C1D-9747-12BF693E0970}" dt="2024-06-27T06:16:37.923" v="888" actId="21"/>
          <ac:grpSpMkLst>
            <pc:docMk/>
            <pc:sldMk cId="0" sldId="261"/>
            <ac:grpSpMk id="268" creationId="{00000000-0000-0000-0000-000000000000}"/>
          </ac:grpSpMkLst>
        </pc:grpChg>
        <pc:picChg chg="add mod">
          <ac:chgData name="Nithin G" userId="6506f73967e02a57" providerId="LiveId" clId="{62D067E4-D199-4C1D-9747-12BF693E0970}" dt="2024-06-27T06:21:47.181" v="908" actId="108"/>
          <ac:picMkLst>
            <pc:docMk/>
            <pc:sldMk cId="0" sldId="261"/>
            <ac:picMk id="7" creationId="{CAF72E75-E45F-37F5-5873-E80DC70D6F2A}"/>
          </ac:picMkLst>
        </pc:picChg>
        <pc:picChg chg="add mod">
          <ac:chgData name="Nithin G" userId="6506f73967e02a57" providerId="LiveId" clId="{62D067E4-D199-4C1D-9747-12BF693E0970}" dt="2024-06-27T06:30:44.802" v="973" actId="1076"/>
          <ac:picMkLst>
            <pc:docMk/>
            <pc:sldMk cId="0" sldId="261"/>
            <ac:picMk id="8" creationId="{A8864072-2056-FAE7-7B17-86183B32BFCC}"/>
          </ac:picMkLst>
        </pc:picChg>
        <pc:picChg chg="del topLvl">
          <ac:chgData name="Nithin G" userId="6506f73967e02a57" providerId="LiveId" clId="{62D067E4-D199-4C1D-9747-12BF693E0970}" dt="2024-06-27T06:16:37.923" v="888" actId="21"/>
          <ac:picMkLst>
            <pc:docMk/>
            <pc:sldMk cId="0" sldId="261"/>
            <ac:picMk id="269" creationId="{00000000-0000-0000-0000-000000000000}"/>
          </ac:picMkLst>
        </pc:picChg>
        <pc:picChg chg="topLvl">
          <ac:chgData name="Nithin G" userId="6506f73967e02a57" providerId="LiveId" clId="{62D067E4-D199-4C1D-9747-12BF693E0970}" dt="2024-06-27T06:16:37.923" v="888" actId="21"/>
          <ac:picMkLst>
            <pc:docMk/>
            <pc:sldMk cId="0" sldId="261"/>
            <ac:picMk id="270" creationId="{00000000-0000-0000-0000-000000000000}"/>
          </ac:picMkLst>
        </pc:picChg>
      </pc:sldChg>
      <pc:sldChg chg="addSp delSp modSp mod modTransition">
        <pc:chgData name="Nithin G" userId="6506f73967e02a57" providerId="LiveId" clId="{62D067E4-D199-4C1D-9747-12BF693E0970}" dt="2024-06-27T06:30:02.969" v="970"/>
        <pc:sldMkLst>
          <pc:docMk/>
          <pc:sldMk cId="0" sldId="262"/>
        </pc:sldMkLst>
        <pc:spChg chg="add del mod">
          <ac:chgData name="Nithin G" userId="6506f73967e02a57" providerId="LiveId" clId="{62D067E4-D199-4C1D-9747-12BF693E0970}" dt="2024-06-27T04:31:27.781" v="302" actId="478"/>
          <ac:spMkLst>
            <pc:docMk/>
            <pc:sldMk cId="0" sldId="262"/>
            <ac:spMk id="3" creationId="{73DD1346-B5C9-353E-D12E-DCB427D19EB6}"/>
          </ac:spMkLst>
        </pc:spChg>
        <pc:spChg chg="add del mod">
          <ac:chgData name="Nithin G" userId="6506f73967e02a57" providerId="LiveId" clId="{62D067E4-D199-4C1D-9747-12BF693E0970}" dt="2024-06-27T04:31:27.781" v="302" actId="478"/>
          <ac:spMkLst>
            <pc:docMk/>
            <pc:sldMk cId="0" sldId="262"/>
            <ac:spMk id="5" creationId="{EF01DEB6-13CB-9EEA-73BB-04CD9819B093}"/>
          </ac:spMkLst>
        </pc:spChg>
        <pc:spChg chg="add mod">
          <ac:chgData name="Nithin G" userId="6506f73967e02a57" providerId="LiveId" clId="{62D067E4-D199-4C1D-9747-12BF693E0970}" dt="2024-06-27T04:33:31.581" v="328" actId="1076"/>
          <ac:spMkLst>
            <pc:docMk/>
            <pc:sldMk cId="0" sldId="262"/>
            <ac:spMk id="6" creationId="{D17E2194-50EF-F8F4-ED42-9FC6ECEDA044}"/>
          </ac:spMkLst>
        </pc:spChg>
        <pc:spChg chg="del">
          <ac:chgData name="Nithin G" userId="6506f73967e02a57" providerId="LiveId" clId="{62D067E4-D199-4C1D-9747-12BF693E0970}" dt="2024-06-27T04:31:25.457" v="301" actId="478"/>
          <ac:spMkLst>
            <pc:docMk/>
            <pc:sldMk cId="0" sldId="262"/>
            <ac:spMk id="275" creationId="{00000000-0000-0000-0000-000000000000}"/>
          </ac:spMkLst>
        </pc:spChg>
        <pc:spChg chg="del">
          <ac:chgData name="Nithin G" userId="6506f73967e02a57" providerId="LiveId" clId="{62D067E4-D199-4C1D-9747-12BF693E0970}" dt="2024-06-27T04:31:25.457" v="301" actId="478"/>
          <ac:spMkLst>
            <pc:docMk/>
            <pc:sldMk cId="0" sldId="262"/>
            <ac:spMk id="276" creationId="{00000000-0000-0000-0000-000000000000}"/>
          </ac:spMkLst>
        </pc:spChg>
        <pc:picChg chg="add mod">
          <ac:chgData name="Nithin G" userId="6506f73967e02a57" providerId="LiveId" clId="{62D067E4-D199-4C1D-9747-12BF693E0970}" dt="2024-06-27T06:21:53.944" v="910" actId="108"/>
          <ac:picMkLst>
            <pc:docMk/>
            <pc:sldMk cId="0" sldId="262"/>
            <ac:picMk id="7" creationId="{2B9BCD4B-0D54-9824-2267-6774B7E7773E}"/>
          </ac:picMkLst>
        </pc:picChg>
        <pc:picChg chg="add mod">
          <ac:chgData name="Nithin G" userId="6506f73967e02a57" providerId="LiveId" clId="{62D067E4-D199-4C1D-9747-12BF693E0970}" dt="2024-06-27T06:21:56.071" v="911" actId="108"/>
          <ac:picMkLst>
            <pc:docMk/>
            <pc:sldMk cId="0" sldId="262"/>
            <ac:picMk id="8" creationId="{45BC3C40-F7E8-31B7-23DB-3CD58F499EFF}"/>
          </ac:picMkLst>
        </pc:picChg>
      </pc:sldChg>
      <pc:sldChg chg="addSp delSp modSp mod modTransition">
        <pc:chgData name="Nithin G" userId="6506f73967e02a57" providerId="LiveId" clId="{62D067E4-D199-4C1D-9747-12BF693E0970}" dt="2024-06-27T06:30:02.969" v="970"/>
        <pc:sldMkLst>
          <pc:docMk/>
          <pc:sldMk cId="0" sldId="263"/>
        </pc:sldMkLst>
        <pc:spChg chg="add del mod">
          <ac:chgData name="Nithin G" userId="6506f73967e02a57" providerId="LiveId" clId="{62D067E4-D199-4C1D-9747-12BF693E0970}" dt="2024-06-27T04:37:36.823" v="350" actId="478"/>
          <ac:spMkLst>
            <pc:docMk/>
            <pc:sldMk cId="0" sldId="263"/>
            <ac:spMk id="3" creationId="{4679525A-6C3C-B6A0-67D7-E51905EE8A89}"/>
          </ac:spMkLst>
        </pc:spChg>
        <pc:spChg chg="add del mod">
          <ac:chgData name="Nithin G" userId="6506f73967e02a57" providerId="LiveId" clId="{62D067E4-D199-4C1D-9747-12BF693E0970}" dt="2024-06-27T04:37:36.823" v="350" actId="478"/>
          <ac:spMkLst>
            <pc:docMk/>
            <pc:sldMk cId="0" sldId="263"/>
            <ac:spMk id="5" creationId="{ACFDB203-3278-FB1E-2404-801CEA916305}"/>
          </ac:spMkLst>
        </pc:spChg>
        <pc:spChg chg="add del mod">
          <ac:chgData name="Nithin G" userId="6506f73967e02a57" providerId="LiveId" clId="{62D067E4-D199-4C1D-9747-12BF693E0970}" dt="2024-06-27T04:37:36.823" v="350" actId="478"/>
          <ac:spMkLst>
            <pc:docMk/>
            <pc:sldMk cId="0" sldId="263"/>
            <ac:spMk id="7" creationId="{C14CD23C-CE51-15AE-41FC-272429CDB059}"/>
          </ac:spMkLst>
        </pc:spChg>
        <pc:spChg chg="add del mod">
          <ac:chgData name="Nithin G" userId="6506f73967e02a57" providerId="LiveId" clId="{62D067E4-D199-4C1D-9747-12BF693E0970}" dt="2024-06-27T04:37:36.823" v="350" actId="478"/>
          <ac:spMkLst>
            <pc:docMk/>
            <pc:sldMk cId="0" sldId="263"/>
            <ac:spMk id="9" creationId="{EE99757C-7E19-EE2F-A0D0-D21E9F350B87}"/>
          </ac:spMkLst>
        </pc:spChg>
        <pc:spChg chg="add del mod">
          <ac:chgData name="Nithin G" userId="6506f73967e02a57" providerId="LiveId" clId="{62D067E4-D199-4C1D-9747-12BF693E0970}" dt="2024-06-27T04:37:36.823" v="350" actId="478"/>
          <ac:spMkLst>
            <pc:docMk/>
            <pc:sldMk cId="0" sldId="263"/>
            <ac:spMk id="11" creationId="{63C0F3C0-AD1D-6F2F-5068-C4402C920AB3}"/>
          </ac:spMkLst>
        </pc:spChg>
        <pc:spChg chg="add del mod">
          <ac:chgData name="Nithin G" userId="6506f73967e02a57" providerId="LiveId" clId="{62D067E4-D199-4C1D-9747-12BF693E0970}" dt="2024-06-27T04:37:39.613" v="351" actId="478"/>
          <ac:spMkLst>
            <pc:docMk/>
            <pc:sldMk cId="0" sldId="263"/>
            <ac:spMk id="13" creationId="{040736F1-DCA0-6BDF-4453-8065A1A54E54}"/>
          </ac:spMkLst>
        </pc:spChg>
        <pc:spChg chg="add mod">
          <ac:chgData name="Nithin G" userId="6506f73967e02a57" providerId="LiveId" clId="{62D067E4-D199-4C1D-9747-12BF693E0970}" dt="2024-06-27T04:38:35.534" v="360" actId="14100"/>
          <ac:spMkLst>
            <pc:docMk/>
            <pc:sldMk cId="0" sldId="263"/>
            <ac:spMk id="14" creationId="{2543BF18-0933-29CE-13B3-0D4F753D12C0}"/>
          </ac:spMkLst>
        </pc:spChg>
        <pc:spChg chg="del">
          <ac:chgData name="Nithin G" userId="6506f73967e02a57" providerId="LiveId" clId="{62D067E4-D199-4C1D-9747-12BF693E0970}" dt="2024-06-27T04:37:34.638" v="349" actId="478"/>
          <ac:spMkLst>
            <pc:docMk/>
            <pc:sldMk cId="0" sldId="263"/>
            <ac:spMk id="288" creationId="{00000000-0000-0000-0000-000000000000}"/>
          </ac:spMkLst>
        </pc:spChg>
        <pc:spChg chg="del mod">
          <ac:chgData name="Nithin G" userId="6506f73967e02a57" providerId="LiveId" clId="{62D067E4-D199-4C1D-9747-12BF693E0970}" dt="2024-06-27T04:37:34.638" v="349" actId="478"/>
          <ac:spMkLst>
            <pc:docMk/>
            <pc:sldMk cId="0" sldId="263"/>
            <ac:spMk id="289" creationId="{00000000-0000-0000-0000-000000000000}"/>
          </ac:spMkLst>
        </pc:spChg>
        <pc:spChg chg="del">
          <ac:chgData name="Nithin G" userId="6506f73967e02a57" providerId="LiveId" clId="{62D067E4-D199-4C1D-9747-12BF693E0970}" dt="2024-06-27T04:37:34.638" v="349" actId="478"/>
          <ac:spMkLst>
            <pc:docMk/>
            <pc:sldMk cId="0" sldId="263"/>
            <ac:spMk id="290" creationId="{00000000-0000-0000-0000-000000000000}"/>
          </ac:spMkLst>
        </pc:spChg>
        <pc:spChg chg="del">
          <ac:chgData name="Nithin G" userId="6506f73967e02a57" providerId="LiveId" clId="{62D067E4-D199-4C1D-9747-12BF693E0970}" dt="2024-06-27T04:37:34.638" v="349" actId="478"/>
          <ac:spMkLst>
            <pc:docMk/>
            <pc:sldMk cId="0" sldId="263"/>
            <ac:spMk id="291" creationId="{00000000-0000-0000-0000-000000000000}"/>
          </ac:spMkLst>
        </pc:spChg>
        <pc:spChg chg="del">
          <ac:chgData name="Nithin G" userId="6506f73967e02a57" providerId="LiveId" clId="{62D067E4-D199-4C1D-9747-12BF693E0970}" dt="2024-06-27T04:37:34.638" v="349" actId="478"/>
          <ac:spMkLst>
            <pc:docMk/>
            <pc:sldMk cId="0" sldId="263"/>
            <ac:spMk id="292" creationId="{00000000-0000-0000-0000-000000000000}"/>
          </ac:spMkLst>
        </pc:spChg>
        <pc:spChg chg="del">
          <ac:chgData name="Nithin G" userId="6506f73967e02a57" providerId="LiveId" clId="{62D067E4-D199-4C1D-9747-12BF693E0970}" dt="2024-06-27T04:37:36.823" v="350" actId="478"/>
          <ac:spMkLst>
            <pc:docMk/>
            <pc:sldMk cId="0" sldId="263"/>
            <ac:spMk id="293" creationId="{00000000-0000-0000-0000-000000000000}"/>
          </ac:spMkLst>
        </pc:spChg>
        <pc:picChg chg="add mod">
          <ac:chgData name="Nithin G" userId="6506f73967e02a57" providerId="LiveId" clId="{62D067E4-D199-4C1D-9747-12BF693E0970}" dt="2024-06-27T06:22:07.497" v="912" actId="108"/>
          <ac:picMkLst>
            <pc:docMk/>
            <pc:sldMk cId="0" sldId="263"/>
            <ac:picMk id="15" creationId="{2D8A6B89-5A19-4E29-7BE5-80D6865D19C5}"/>
          </ac:picMkLst>
        </pc:picChg>
        <pc:picChg chg="add mod">
          <ac:chgData name="Nithin G" userId="6506f73967e02a57" providerId="LiveId" clId="{62D067E4-D199-4C1D-9747-12BF693E0970}" dt="2024-06-27T06:22:09.694" v="913" actId="108"/>
          <ac:picMkLst>
            <pc:docMk/>
            <pc:sldMk cId="0" sldId="263"/>
            <ac:picMk id="16" creationId="{38B166F4-BB35-287C-91A6-2E180E0BC957}"/>
          </ac:picMkLst>
        </pc:picChg>
      </pc:sldChg>
      <pc:sldChg chg="addSp delSp modSp mod modTransition modNotes">
        <pc:chgData name="Nithin G" userId="6506f73967e02a57" providerId="LiveId" clId="{62D067E4-D199-4C1D-9747-12BF693E0970}" dt="2024-06-27T06:30:02.969" v="970"/>
        <pc:sldMkLst>
          <pc:docMk/>
          <pc:sldMk cId="0" sldId="264"/>
        </pc:sldMkLst>
        <pc:spChg chg="add mod">
          <ac:chgData name="Nithin G" userId="6506f73967e02a57" providerId="LiveId" clId="{62D067E4-D199-4C1D-9747-12BF693E0970}" dt="2024-06-27T06:27:02.327" v="957" actId="14100"/>
          <ac:spMkLst>
            <pc:docMk/>
            <pc:sldMk cId="0" sldId="264"/>
            <ac:spMk id="2" creationId="{53F8FC13-C114-E55E-B790-6756ACBDACB8}"/>
          </ac:spMkLst>
        </pc:spChg>
        <pc:spChg chg="add del mod">
          <ac:chgData name="Nithin G" userId="6506f73967e02a57" providerId="LiveId" clId="{62D067E4-D199-4C1D-9747-12BF693E0970}" dt="2024-06-27T04:39:47.728" v="369" actId="478"/>
          <ac:spMkLst>
            <pc:docMk/>
            <pc:sldMk cId="0" sldId="264"/>
            <ac:spMk id="4" creationId="{90E670FB-46F5-0154-1EF5-817A2960E34F}"/>
          </ac:spMkLst>
        </pc:spChg>
        <pc:spChg chg="add del mod">
          <ac:chgData name="Nithin G" userId="6506f73967e02a57" providerId="LiveId" clId="{62D067E4-D199-4C1D-9747-12BF693E0970}" dt="2024-06-27T04:39:50.813" v="371" actId="478"/>
          <ac:spMkLst>
            <pc:docMk/>
            <pc:sldMk cId="0" sldId="264"/>
            <ac:spMk id="6" creationId="{4558145F-4A69-3760-BDC8-6E8953AE8991}"/>
          </ac:spMkLst>
        </pc:spChg>
        <pc:spChg chg="add del mod">
          <ac:chgData name="Nithin G" userId="6506f73967e02a57" providerId="LiveId" clId="{62D067E4-D199-4C1D-9747-12BF693E0970}" dt="2024-06-27T06:15:12.838" v="885" actId="478"/>
          <ac:spMkLst>
            <pc:docMk/>
            <pc:sldMk cId="0" sldId="264"/>
            <ac:spMk id="11" creationId="{19355798-C623-8585-ABA9-548C72271247}"/>
          </ac:spMkLst>
        </pc:spChg>
        <pc:spChg chg="del">
          <ac:chgData name="Nithin G" userId="6506f73967e02a57" providerId="LiveId" clId="{62D067E4-D199-4C1D-9747-12BF693E0970}" dt="2024-06-27T04:39:45.935" v="368" actId="478"/>
          <ac:spMkLst>
            <pc:docMk/>
            <pc:sldMk cId="0" sldId="264"/>
            <ac:spMk id="307" creationId="{00000000-0000-0000-0000-000000000000}"/>
          </ac:spMkLst>
        </pc:spChg>
        <pc:spChg chg="del">
          <ac:chgData name="Nithin G" userId="6506f73967e02a57" providerId="LiveId" clId="{62D067E4-D199-4C1D-9747-12BF693E0970}" dt="2024-06-27T04:39:49.117" v="370" actId="478"/>
          <ac:spMkLst>
            <pc:docMk/>
            <pc:sldMk cId="0" sldId="264"/>
            <ac:spMk id="308" creationId="{00000000-0000-0000-0000-000000000000}"/>
          </ac:spMkLst>
        </pc:spChg>
        <pc:picChg chg="add del mod">
          <ac:chgData name="Nithin G" userId="6506f73967e02a57" providerId="LiveId" clId="{62D067E4-D199-4C1D-9747-12BF693E0970}" dt="2024-06-27T04:40:04.138" v="373" actId="478"/>
          <ac:picMkLst>
            <pc:docMk/>
            <pc:sldMk cId="0" sldId="264"/>
            <ac:picMk id="7" creationId="{AA6D92EF-76EC-D5E9-03CE-21CCB09BD754}"/>
          </ac:picMkLst>
        </pc:picChg>
        <pc:picChg chg="add mod">
          <ac:chgData name="Nithin G" userId="6506f73967e02a57" providerId="LiveId" clId="{62D067E4-D199-4C1D-9747-12BF693E0970}" dt="2024-06-27T06:22:14.241" v="914" actId="108"/>
          <ac:picMkLst>
            <pc:docMk/>
            <pc:sldMk cId="0" sldId="264"/>
            <ac:picMk id="8" creationId="{AD9480B4-53B2-FAF9-45F3-9BF2F4659E9F}"/>
          </ac:picMkLst>
        </pc:picChg>
        <pc:picChg chg="add mod">
          <ac:chgData name="Nithin G" userId="6506f73967e02a57" providerId="LiveId" clId="{62D067E4-D199-4C1D-9747-12BF693E0970}" dt="2024-06-27T06:22:16.192" v="915" actId="108"/>
          <ac:picMkLst>
            <pc:docMk/>
            <pc:sldMk cId="0" sldId="264"/>
            <ac:picMk id="9" creationId="{60438167-89C7-2289-0A9A-1BEC909D85C5}"/>
          </ac:picMkLst>
        </pc:picChg>
        <pc:picChg chg="del">
          <ac:chgData name="Nithin G" userId="6506f73967e02a57" providerId="LiveId" clId="{62D067E4-D199-4C1D-9747-12BF693E0970}" dt="2024-06-27T06:15:10.401" v="884" actId="478"/>
          <ac:picMkLst>
            <pc:docMk/>
            <pc:sldMk cId="0" sldId="264"/>
            <ac:picMk id="306" creationId="{00000000-0000-0000-0000-000000000000}"/>
          </ac:picMkLst>
        </pc:picChg>
        <pc:picChg chg="mod">
          <ac:chgData name="Nithin G" userId="6506f73967e02a57" providerId="LiveId" clId="{62D067E4-D199-4C1D-9747-12BF693E0970}" dt="2024-06-27T06:27:20.249" v="958" actId="1076"/>
          <ac:picMkLst>
            <pc:docMk/>
            <pc:sldMk cId="0" sldId="264"/>
            <ac:picMk id="310" creationId="{00000000-0000-0000-0000-000000000000}"/>
          </ac:picMkLst>
        </pc:picChg>
      </pc:sldChg>
      <pc:sldChg chg="addSp delSp modSp mod modTransition setBg">
        <pc:chgData name="Nithin G" userId="6506f73967e02a57" providerId="LiveId" clId="{62D067E4-D199-4C1D-9747-12BF693E0970}" dt="2024-06-27T06:30:02.969" v="970"/>
        <pc:sldMkLst>
          <pc:docMk/>
          <pc:sldMk cId="0" sldId="265"/>
        </pc:sldMkLst>
        <pc:spChg chg="add del mod">
          <ac:chgData name="Nithin G" userId="6506f73967e02a57" providerId="LiveId" clId="{62D067E4-D199-4C1D-9747-12BF693E0970}" dt="2024-06-27T06:22:37.077" v="918" actId="478"/>
          <ac:spMkLst>
            <pc:docMk/>
            <pc:sldMk cId="0" sldId="265"/>
            <ac:spMk id="5" creationId="{A2EFFF62-46DF-5EB1-1E56-AFAC8960C9CD}"/>
          </ac:spMkLst>
        </pc:spChg>
        <pc:spChg chg="mod ord">
          <ac:chgData name="Nithin G" userId="6506f73967e02a57" providerId="LiveId" clId="{62D067E4-D199-4C1D-9747-12BF693E0970}" dt="2024-06-27T06:28:45.232" v="961" actId="14100"/>
          <ac:spMkLst>
            <pc:docMk/>
            <pc:sldMk cId="0" sldId="265"/>
            <ac:spMk id="317" creationId="{00000000-0000-0000-0000-000000000000}"/>
          </ac:spMkLst>
        </pc:spChg>
        <pc:picChg chg="add mod">
          <ac:chgData name="Nithin G" userId="6506f73967e02a57" providerId="LiveId" clId="{62D067E4-D199-4C1D-9747-12BF693E0970}" dt="2024-06-27T06:23:05.112" v="923" actId="14100"/>
          <ac:picMkLst>
            <pc:docMk/>
            <pc:sldMk cId="0" sldId="265"/>
            <ac:picMk id="2" creationId="{F5507D03-4487-1D10-85FD-308A33F515A9}"/>
          </ac:picMkLst>
        </pc:picChg>
        <pc:picChg chg="add mod modCrop">
          <ac:chgData name="Nithin G" userId="6506f73967e02a57" providerId="LiveId" clId="{62D067E4-D199-4C1D-9747-12BF693E0970}" dt="2024-06-27T06:28:52.767" v="962" actId="1076"/>
          <ac:picMkLst>
            <pc:docMk/>
            <pc:sldMk cId="0" sldId="265"/>
            <ac:picMk id="3" creationId="{5F262113-0C75-F333-45F3-E3F33A0D4B99}"/>
          </ac:picMkLst>
        </pc:picChg>
        <pc:picChg chg="del">
          <ac:chgData name="Nithin G" userId="6506f73967e02a57" providerId="LiveId" clId="{62D067E4-D199-4C1D-9747-12BF693E0970}" dt="2024-06-27T05:26:43.765" v="696" actId="478"/>
          <ac:picMkLst>
            <pc:docMk/>
            <pc:sldMk cId="0" sldId="265"/>
            <ac:picMk id="316" creationId="{00000000-0000-0000-0000-000000000000}"/>
          </ac:picMkLst>
        </pc:picChg>
      </pc:sldChg>
      <pc:sldChg chg="addSp modSp mod modTransition">
        <pc:chgData name="Nithin G" userId="6506f73967e02a57" providerId="LiveId" clId="{62D067E4-D199-4C1D-9747-12BF693E0970}" dt="2024-06-27T06:30:02.969" v="970"/>
        <pc:sldMkLst>
          <pc:docMk/>
          <pc:sldMk cId="0" sldId="266"/>
        </pc:sldMkLst>
        <pc:spChg chg="mod ord">
          <ac:chgData name="Nithin G" userId="6506f73967e02a57" providerId="LiveId" clId="{62D067E4-D199-4C1D-9747-12BF693E0970}" dt="2024-06-27T04:46:34.320" v="456" actId="14100"/>
          <ac:spMkLst>
            <pc:docMk/>
            <pc:sldMk cId="0" sldId="266"/>
            <ac:spMk id="325" creationId="{00000000-0000-0000-0000-000000000000}"/>
          </ac:spMkLst>
        </pc:spChg>
        <pc:grpChg chg="mod">
          <ac:chgData name="Nithin G" userId="6506f73967e02a57" providerId="LiveId" clId="{62D067E4-D199-4C1D-9747-12BF693E0970}" dt="2024-06-27T04:47:55.715" v="473" actId="1076"/>
          <ac:grpSpMkLst>
            <pc:docMk/>
            <pc:sldMk cId="0" sldId="266"/>
            <ac:grpSpMk id="329" creationId="{00000000-0000-0000-0000-000000000000}"/>
          </ac:grpSpMkLst>
        </pc:grpChg>
        <pc:picChg chg="add mod">
          <ac:chgData name="Nithin G" userId="6506f73967e02a57" providerId="LiveId" clId="{62D067E4-D199-4C1D-9747-12BF693E0970}" dt="2024-06-27T06:23:16.948" v="927" actId="14100"/>
          <ac:picMkLst>
            <pc:docMk/>
            <pc:sldMk cId="0" sldId="266"/>
            <ac:picMk id="2" creationId="{E04347C0-8664-0C5C-53CA-77C0C2B0584F}"/>
          </ac:picMkLst>
        </pc:picChg>
        <pc:picChg chg="add mod">
          <ac:chgData name="Nithin G" userId="6506f73967e02a57" providerId="LiveId" clId="{62D067E4-D199-4C1D-9747-12BF693E0970}" dt="2024-06-27T06:23:25.178" v="928" actId="108"/>
          <ac:picMkLst>
            <pc:docMk/>
            <pc:sldMk cId="0" sldId="266"/>
            <ac:picMk id="3" creationId="{F7AC610A-C92D-D143-9BAE-BB4106DC55AE}"/>
          </ac:picMkLst>
        </pc:picChg>
      </pc:sldChg>
      <pc:sldChg chg="addSp delSp modSp mod modTransition">
        <pc:chgData name="Nithin G" userId="6506f73967e02a57" providerId="LiveId" clId="{62D067E4-D199-4C1D-9747-12BF693E0970}" dt="2024-06-27T06:30:02.969" v="970"/>
        <pc:sldMkLst>
          <pc:docMk/>
          <pc:sldMk cId="0" sldId="267"/>
        </pc:sldMkLst>
        <pc:spChg chg="mod">
          <ac:chgData name="Nithin G" userId="6506f73967e02a57" providerId="LiveId" clId="{62D067E4-D199-4C1D-9747-12BF693E0970}" dt="2024-06-27T05:15:37.925" v="495" actId="14100"/>
          <ac:spMkLst>
            <pc:docMk/>
            <pc:sldMk cId="0" sldId="267"/>
            <ac:spMk id="337" creationId="{00000000-0000-0000-0000-000000000000}"/>
          </ac:spMkLst>
        </pc:spChg>
        <pc:spChg chg="del">
          <ac:chgData name="Nithin G" userId="6506f73967e02a57" providerId="LiveId" clId="{62D067E4-D199-4C1D-9747-12BF693E0970}" dt="2024-06-27T05:14:17.976" v="474" actId="478"/>
          <ac:spMkLst>
            <pc:docMk/>
            <pc:sldMk cId="0" sldId="267"/>
            <ac:spMk id="340" creationId="{00000000-0000-0000-0000-000000000000}"/>
          </ac:spMkLst>
        </pc:spChg>
        <pc:spChg chg="del">
          <ac:chgData name="Nithin G" userId="6506f73967e02a57" providerId="LiveId" clId="{62D067E4-D199-4C1D-9747-12BF693E0970}" dt="2024-06-27T05:14:17.976" v="474" actId="478"/>
          <ac:spMkLst>
            <pc:docMk/>
            <pc:sldMk cId="0" sldId="267"/>
            <ac:spMk id="341" creationId="{00000000-0000-0000-0000-000000000000}"/>
          </ac:spMkLst>
        </pc:spChg>
        <pc:spChg chg="del">
          <ac:chgData name="Nithin G" userId="6506f73967e02a57" providerId="LiveId" clId="{62D067E4-D199-4C1D-9747-12BF693E0970}" dt="2024-06-27T05:14:17.976" v="474" actId="478"/>
          <ac:spMkLst>
            <pc:docMk/>
            <pc:sldMk cId="0" sldId="267"/>
            <ac:spMk id="342" creationId="{00000000-0000-0000-0000-000000000000}"/>
          </ac:spMkLst>
        </pc:spChg>
        <pc:spChg chg="del">
          <ac:chgData name="Nithin G" userId="6506f73967e02a57" providerId="LiveId" clId="{62D067E4-D199-4C1D-9747-12BF693E0970}" dt="2024-06-27T05:14:17.976" v="474" actId="478"/>
          <ac:spMkLst>
            <pc:docMk/>
            <pc:sldMk cId="0" sldId="267"/>
            <ac:spMk id="343" creationId="{00000000-0000-0000-0000-000000000000}"/>
          </ac:spMkLst>
        </pc:spChg>
        <pc:spChg chg="del">
          <ac:chgData name="Nithin G" userId="6506f73967e02a57" providerId="LiveId" clId="{62D067E4-D199-4C1D-9747-12BF693E0970}" dt="2024-06-27T05:14:17.976" v="474" actId="478"/>
          <ac:spMkLst>
            <pc:docMk/>
            <pc:sldMk cId="0" sldId="267"/>
            <ac:spMk id="344" creationId="{00000000-0000-0000-0000-000000000000}"/>
          </ac:spMkLst>
        </pc:spChg>
        <pc:spChg chg="del">
          <ac:chgData name="Nithin G" userId="6506f73967e02a57" providerId="LiveId" clId="{62D067E4-D199-4C1D-9747-12BF693E0970}" dt="2024-06-27T05:14:17.976" v="474" actId="478"/>
          <ac:spMkLst>
            <pc:docMk/>
            <pc:sldMk cId="0" sldId="267"/>
            <ac:spMk id="345" creationId="{00000000-0000-0000-0000-000000000000}"/>
          </ac:spMkLst>
        </pc:spChg>
        <pc:spChg chg="del">
          <ac:chgData name="Nithin G" userId="6506f73967e02a57" providerId="LiveId" clId="{62D067E4-D199-4C1D-9747-12BF693E0970}" dt="2024-06-27T05:14:19.757" v="475" actId="478"/>
          <ac:spMkLst>
            <pc:docMk/>
            <pc:sldMk cId="0" sldId="267"/>
            <ac:spMk id="346" creationId="{00000000-0000-0000-0000-000000000000}"/>
          </ac:spMkLst>
        </pc:spChg>
        <pc:spChg chg="del">
          <ac:chgData name="Nithin G" userId="6506f73967e02a57" providerId="LiveId" clId="{62D067E4-D199-4C1D-9747-12BF693E0970}" dt="2024-06-27T05:14:19.757" v="475" actId="478"/>
          <ac:spMkLst>
            <pc:docMk/>
            <pc:sldMk cId="0" sldId="267"/>
            <ac:spMk id="347" creationId="{00000000-0000-0000-0000-000000000000}"/>
          </ac:spMkLst>
        </pc:spChg>
        <pc:spChg chg="del">
          <ac:chgData name="Nithin G" userId="6506f73967e02a57" providerId="LiveId" clId="{62D067E4-D199-4C1D-9747-12BF693E0970}" dt="2024-06-27T05:14:27.320" v="478" actId="478"/>
          <ac:spMkLst>
            <pc:docMk/>
            <pc:sldMk cId="0" sldId="267"/>
            <ac:spMk id="348" creationId="{00000000-0000-0000-0000-000000000000}"/>
          </ac:spMkLst>
        </pc:spChg>
        <pc:spChg chg="del">
          <ac:chgData name="Nithin G" userId="6506f73967e02a57" providerId="LiveId" clId="{62D067E4-D199-4C1D-9747-12BF693E0970}" dt="2024-06-27T05:14:23.207" v="476" actId="478"/>
          <ac:spMkLst>
            <pc:docMk/>
            <pc:sldMk cId="0" sldId="267"/>
            <ac:spMk id="349" creationId="{00000000-0000-0000-0000-000000000000}"/>
          </ac:spMkLst>
        </pc:spChg>
        <pc:spChg chg="del">
          <ac:chgData name="Nithin G" userId="6506f73967e02a57" providerId="LiveId" clId="{62D067E4-D199-4C1D-9747-12BF693E0970}" dt="2024-06-27T05:14:23.207" v="476" actId="478"/>
          <ac:spMkLst>
            <pc:docMk/>
            <pc:sldMk cId="0" sldId="267"/>
            <ac:spMk id="350" creationId="{00000000-0000-0000-0000-000000000000}"/>
          </ac:spMkLst>
        </pc:spChg>
        <pc:spChg chg="del">
          <ac:chgData name="Nithin G" userId="6506f73967e02a57" providerId="LiveId" clId="{62D067E4-D199-4C1D-9747-12BF693E0970}" dt="2024-06-27T05:14:19.757" v="475" actId="478"/>
          <ac:spMkLst>
            <pc:docMk/>
            <pc:sldMk cId="0" sldId="267"/>
            <ac:spMk id="351" creationId="{00000000-0000-0000-0000-000000000000}"/>
          </ac:spMkLst>
        </pc:spChg>
        <pc:grpChg chg="del">
          <ac:chgData name="Nithin G" userId="6506f73967e02a57" providerId="LiveId" clId="{62D067E4-D199-4C1D-9747-12BF693E0970}" dt="2024-06-27T05:14:17.976" v="474" actId="478"/>
          <ac:grpSpMkLst>
            <pc:docMk/>
            <pc:sldMk cId="0" sldId="267"/>
            <ac:grpSpMk id="354" creationId="{00000000-0000-0000-0000-000000000000}"/>
          </ac:grpSpMkLst>
        </pc:grpChg>
        <pc:grpChg chg="del">
          <ac:chgData name="Nithin G" userId="6506f73967e02a57" providerId="LiveId" clId="{62D067E4-D199-4C1D-9747-12BF693E0970}" dt="2024-06-27T05:14:17.976" v="474" actId="478"/>
          <ac:grpSpMkLst>
            <pc:docMk/>
            <pc:sldMk cId="0" sldId="267"/>
            <ac:grpSpMk id="362" creationId="{00000000-0000-0000-0000-000000000000}"/>
          </ac:grpSpMkLst>
        </pc:grpChg>
        <pc:grpChg chg="del">
          <ac:chgData name="Nithin G" userId="6506f73967e02a57" providerId="LiveId" clId="{62D067E4-D199-4C1D-9747-12BF693E0970}" dt="2024-06-27T05:14:17.976" v="474" actId="478"/>
          <ac:grpSpMkLst>
            <pc:docMk/>
            <pc:sldMk cId="0" sldId="267"/>
            <ac:grpSpMk id="368" creationId="{00000000-0000-0000-0000-000000000000}"/>
          </ac:grpSpMkLst>
        </pc:grpChg>
        <pc:picChg chg="add mod">
          <ac:chgData name="Nithin G" userId="6506f73967e02a57" providerId="LiveId" clId="{62D067E4-D199-4C1D-9747-12BF693E0970}" dt="2024-06-27T06:23:34.583" v="929" actId="108"/>
          <ac:picMkLst>
            <pc:docMk/>
            <pc:sldMk cId="0" sldId="267"/>
            <ac:picMk id="2" creationId="{5CEB4E8C-D05C-F4B2-90D8-F6902557E865}"/>
          </ac:picMkLst>
        </pc:picChg>
        <pc:picChg chg="add mod">
          <ac:chgData name="Nithin G" userId="6506f73967e02a57" providerId="LiveId" clId="{62D067E4-D199-4C1D-9747-12BF693E0970}" dt="2024-06-27T06:23:36.273" v="930" actId="108"/>
          <ac:picMkLst>
            <pc:docMk/>
            <pc:sldMk cId="0" sldId="267"/>
            <ac:picMk id="3" creationId="{E4746AA9-609F-E229-A37F-1E022E62FBA9}"/>
          </ac:picMkLst>
        </pc:picChg>
        <pc:picChg chg="add mod">
          <ac:chgData name="Nithin G" userId="6506f73967e02a57" providerId="LiveId" clId="{62D067E4-D199-4C1D-9747-12BF693E0970}" dt="2024-06-27T06:06:00.023" v="757" actId="1076"/>
          <ac:picMkLst>
            <pc:docMk/>
            <pc:sldMk cId="0" sldId="267"/>
            <ac:picMk id="4" creationId="{F4AD9BF3-5C9E-0EEB-7A74-3E8ADE95D442}"/>
          </ac:picMkLst>
        </pc:picChg>
        <pc:cxnChg chg="del">
          <ac:chgData name="Nithin G" userId="6506f73967e02a57" providerId="LiveId" clId="{62D067E4-D199-4C1D-9747-12BF693E0970}" dt="2024-06-27T05:14:17.976" v="474" actId="478"/>
          <ac:cxnSpMkLst>
            <pc:docMk/>
            <pc:sldMk cId="0" sldId="267"/>
            <ac:cxnSpMk id="338" creationId="{00000000-0000-0000-0000-000000000000}"/>
          </ac:cxnSpMkLst>
        </pc:cxnChg>
        <pc:cxnChg chg="del">
          <ac:chgData name="Nithin G" userId="6506f73967e02a57" providerId="LiveId" clId="{62D067E4-D199-4C1D-9747-12BF693E0970}" dt="2024-06-27T05:14:17.976" v="474" actId="478"/>
          <ac:cxnSpMkLst>
            <pc:docMk/>
            <pc:sldMk cId="0" sldId="267"/>
            <ac:cxnSpMk id="339" creationId="{00000000-0000-0000-0000-000000000000}"/>
          </ac:cxnSpMkLst>
        </pc:cxnChg>
        <pc:cxnChg chg="del">
          <ac:chgData name="Nithin G" userId="6506f73967e02a57" providerId="LiveId" clId="{62D067E4-D199-4C1D-9747-12BF693E0970}" dt="2024-06-27T05:14:19.757" v="475" actId="478"/>
          <ac:cxnSpMkLst>
            <pc:docMk/>
            <pc:sldMk cId="0" sldId="267"/>
            <ac:cxnSpMk id="352" creationId="{00000000-0000-0000-0000-000000000000}"/>
          </ac:cxnSpMkLst>
        </pc:cxnChg>
        <pc:cxnChg chg="del">
          <ac:chgData name="Nithin G" userId="6506f73967e02a57" providerId="LiveId" clId="{62D067E4-D199-4C1D-9747-12BF693E0970}" dt="2024-06-27T05:14:19.757" v="475" actId="478"/>
          <ac:cxnSpMkLst>
            <pc:docMk/>
            <pc:sldMk cId="0" sldId="267"/>
            <ac:cxnSpMk id="353" creationId="{00000000-0000-0000-0000-000000000000}"/>
          </ac:cxnSpMkLst>
        </pc:cxnChg>
        <pc:cxnChg chg="del">
          <ac:chgData name="Nithin G" userId="6506f73967e02a57" providerId="LiveId" clId="{62D067E4-D199-4C1D-9747-12BF693E0970}" dt="2024-06-27T05:14:19.757" v="475" actId="478"/>
          <ac:cxnSpMkLst>
            <pc:docMk/>
            <pc:sldMk cId="0" sldId="267"/>
            <ac:cxnSpMk id="373" creationId="{00000000-0000-0000-0000-000000000000}"/>
          </ac:cxnSpMkLst>
        </pc:cxnChg>
      </pc:sldChg>
      <pc:sldChg chg="del">
        <pc:chgData name="Nithin G" userId="6506f73967e02a57" providerId="LiveId" clId="{62D067E4-D199-4C1D-9747-12BF693E0970}" dt="2024-06-27T05:16:42.645" v="505" actId="47"/>
        <pc:sldMkLst>
          <pc:docMk/>
          <pc:sldMk cId="0" sldId="268"/>
        </pc:sldMkLst>
      </pc:sldChg>
      <pc:sldChg chg="del">
        <pc:chgData name="Nithin G" userId="6506f73967e02a57" providerId="LiveId" clId="{62D067E4-D199-4C1D-9747-12BF693E0970}" dt="2024-06-27T05:16:42.645" v="505" actId="47"/>
        <pc:sldMkLst>
          <pc:docMk/>
          <pc:sldMk cId="0" sldId="269"/>
        </pc:sldMkLst>
      </pc:sldChg>
      <pc:sldChg chg="del">
        <pc:chgData name="Nithin G" userId="6506f73967e02a57" providerId="LiveId" clId="{62D067E4-D199-4C1D-9747-12BF693E0970}" dt="2024-06-27T05:16:42.645" v="505" actId="47"/>
        <pc:sldMkLst>
          <pc:docMk/>
          <pc:sldMk cId="0" sldId="270"/>
        </pc:sldMkLst>
      </pc:sldChg>
      <pc:sldChg chg="del">
        <pc:chgData name="Nithin G" userId="6506f73967e02a57" providerId="LiveId" clId="{62D067E4-D199-4C1D-9747-12BF693E0970}" dt="2024-06-27T05:16:42.645" v="505" actId="47"/>
        <pc:sldMkLst>
          <pc:docMk/>
          <pc:sldMk cId="0" sldId="271"/>
        </pc:sldMkLst>
      </pc:sldChg>
      <pc:sldChg chg="del">
        <pc:chgData name="Nithin G" userId="6506f73967e02a57" providerId="LiveId" clId="{62D067E4-D199-4C1D-9747-12BF693E0970}" dt="2024-06-27T05:16:42.645" v="505" actId="47"/>
        <pc:sldMkLst>
          <pc:docMk/>
          <pc:sldMk cId="0" sldId="272"/>
        </pc:sldMkLst>
      </pc:sldChg>
      <pc:sldChg chg="del">
        <pc:chgData name="Nithin G" userId="6506f73967e02a57" providerId="LiveId" clId="{62D067E4-D199-4C1D-9747-12BF693E0970}" dt="2024-06-27T05:16:42.645" v="505" actId="47"/>
        <pc:sldMkLst>
          <pc:docMk/>
          <pc:sldMk cId="0" sldId="273"/>
        </pc:sldMkLst>
      </pc:sldChg>
      <pc:sldChg chg="del">
        <pc:chgData name="Nithin G" userId="6506f73967e02a57" providerId="LiveId" clId="{62D067E4-D199-4C1D-9747-12BF693E0970}" dt="2024-06-27T05:16:42.645" v="505" actId="47"/>
        <pc:sldMkLst>
          <pc:docMk/>
          <pc:sldMk cId="0" sldId="274"/>
        </pc:sldMkLst>
      </pc:sldChg>
      <pc:sldChg chg="del">
        <pc:chgData name="Nithin G" userId="6506f73967e02a57" providerId="LiveId" clId="{62D067E4-D199-4C1D-9747-12BF693E0970}" dt="2024-06-27T05:16:42.645" v="505" actId="47"/>
        <pc:sldMkLst>
          <pc:docMk/>
          <pc:sldMk cId="0" sldId="275"/>
        </pc:sldMkLst>
      </pc:sldChg>
      <pc:sldChg chg="del">
        <pc:chgData name="Nithin G" userId="6506f73967e02a57" providerId="LiveId" clId="{62D067E4-D199-4C1D-9747-12BF693E0970}" dt="2024-06-27T05:16:42.645" v="505" actId="47"/>
        <pc:sldMkLst>
          <pc:docMk/>
          <pc:sldMk cId="0" sldId="276"/>
        </pc:sldMkLst>
      </pc:sldChg>
      <pc:sldChg chg="del">
        <pc:chgData name="Nithin G" userId="6506f73967e02a57" providerId="LiveId" clId="{62D067E4-D199-4C1D-9747-12BF693E0970}" dt="2024-06-27T05:16:42.645" v="505" actId="47"/>
        <pc:sldMkLst>
          <pc:docMk/>
          <pc:sldMk cId="0" sldId="277"/>
        </pc:sldMkLst>
      </pc:sldChg>
      <pc:sldChg chg="del">
        <pc:chgData name="Nithin G" userId="6506f73967e02a57" providerId="LiveId" clId="{62D067E4-D199-4C1D-9747-12BF693E0970}" dt="2024-06-27T05:16:42.645" v="505" actId="47"/>
        <pc:sldMkLst>
          <pc:docMk/>
          <pc:sldMk cId="0" sldId="278"/>
        </pc:sldMkLst>
      </pc:sldChg>
      <pc:sldChg chg="del">
        <pc:chgData name="Nithin G" userId="6506f73967e02a57" providerId="LiveId" clId="{62D067E4-D199-4C1D-9747-12BF693E0970}" dt="2024-06-27T05:16:42.645" v="505" actId="47"/>
        <pc:sldMkLst>
          <pc:docMk/>
          <pc:sldMk cId="0" sldId="279"/>
        </pc:sldMkLst>
      </pc:sldChg>
      <pc:sldChg chg="del">
        <pc:chgData name="Nithin G" userId="6506f73967e02a57" providerId="LiveId" clId="{62D067E4-D199-4C1D-9747-12BF693E0970}" dt="2024-06-27T05:16:42.645" v="505" actId="47"/>
        <pc:sldMkLst>
          <pc:docMk/>
          <pc:sldMk cId="0" sldId="280"/>
        </pc:sldMkLst>
      </pc:sldChg>
      <pc:sldChg chg="addSp delSp modSp mod modTransition">
        <pc:chgData name="Nithin G" userId="6506f73967e02a57" providerId="LiveId" clId="{62D067E4-D199-4C1D-9747-12BF693E0970}" dt="2024-06-27T06:30:02.969" v="970"/>
        <pc:sldMkLst>
          <pc:docMk/>
          <pc:sldMk cId="0" sldId="281"/>
        </pc:sldMkLst>
        <pc:spChg chg="add del mod">
          <ac:chgData name="Nithin G" userId="6506f73967e02a57" providerId="LiveId" clId="{62D067E4-D199-4C1D-9747-12BF693E0970}" dt="2024-06-27T05:16:51.406" v="507" actId="478"/>
          <ac:spMkLst>
            <pc:docMk/>
            <pc:sldMk cId="0" sldId="281"/>
            <ac:spMk id="3" creationId="{5CAE9BA8-7D5C-6B1D-5A07-71DE189F0BC2}"/>
          </ac:spMkLst>
        </pc:spChg>
        <pc:spChg chg="mod">
          <ac:chgData name="Nithin G" userId="6506f73967e02a57" providerId="LiveId" clId="{62D067E4-D199-4C1D-9747-12BF693E0970}" dt="2024-06-27T05:17:49.504" v="526" actId="1076"/>
          <ac:spMkLst>
            <pc:docMk/>
            <pc:sldMk cId="0" sldId="281"/>
            <ac:spMk id="734" creationId="{00000000-0000-0000-0000-000000000000}"/>
          </ac:spMkLst>
        </pc:spChg>
        <pc:spChg chg="del">
          <ac:chgData name="Nithin G" userId="6506f73967e02a57" providerId="LiveId" clId="{62D067E4-D199-4C1D-9747-12BF693E0970}" dt="2024-06-27T05:16:48.884" v="506" actId="478"/>
          <ac:spMkLst>
            <pc:docMk/>
            <pc:sldMk cId="0" sldId="281"/>
            <ac:spMk id="735" creationId="{00000000-0000-0000-0000-000000000000}"/>
          </ac:spMkLst>
        </pc:spChg>
        <pc:picChg chg="add mod">
          <ac:chgData name="Nithin G" userId="6506f73967e02a57" providerId="LiveId" clId="{62D067E4-D199-4C1D-9747-12BF693E0970}" dt="2024-06-27T06:23:39.580" v="931" actId="108"/>
          <ac:picMkLst>
            <pc:docMk/>
            <pc:sldMk cId="0" sldId="281"/>
            <ac:picMk id="4" creationId="{DAE03D99-35ED-F628-DA8C-541D3EC286D0}"/>
          </ac:picMkLst>
        </pc:picChg>
        <pc:picChg chg="add mod">
          <ac:chgData name="Nithin G" userId="6506f73967e02a57" providerId="LiveId" clId="{62D067E4-D199-4C1D-9747-12BF693E0970}" dt="2024-06-27T06:23:41.368" v="932" actId="108"/>
          <ac:picMkLst>
            <pc:docMk/>
            <pc:sldMk cId="0" sldId="281"/>
            <ac:picMk id="5" creationId="{DD5EFA3F-5FF1-E559-D3F1-8A0ED313B722}"/>
          </ac:picMkLst>
        </pc:picChg>
      </pc:sldChg>
      <pc:sldChg chg="delSp del mod">
        <pc:chgData name="Nithin G" userId="6506f73967e02a57" providerId="LiveId" clId="{62D067E4-D199-4C1D-9747-12BF693E0970}" dt="2024-06-27T05:18:07.168" v="529" actId="2696"/>
        <pc:sldMkLst>
          <pc:docMk/>
          <pc:sldMk cId="0" sldId="282"/>
        </pc:sldMkLst>
        <pc:grpChg chg="del">
          <ac:chgData name="Nithin G" userId="6506f73967e02a57" providerId="LiveId" clId="{62D067E4-D199-4C1D-9747-12BF693E0970}" dt="2024-06-27T05:17:59.079" v="528" actId="478"/>
          <ac:grpSpMkLst>
            <pc:docMk/>
            <pc:sldMk cId="0" sldId="282"/>
            <ac:grpSpMk id="754" creationId="{00000000-0000-0000-0000-000000000000}"/>
          </ac:grpSpMkLst>
        </pc:grpChg>
        <pc:picChg chg="del">
          <ac:chgData name="Nithin G" userId="6506f73967e02a57" providerId="LiveId" clId="{62D067E4-D199-4C1D-9747-12BF693E0970}" dt="2024-06-27T05:17:58.273" v="527" actId="478"/>
          <ac:picMkLst>
            <pc:docMk/>
            <pc:sldMk cId="0" sldId="282"/>
            <ac:picMk id="757" creationId="{00000000-0000-0000-0000-000000000000}"/>
          </ac:picMkLst>
        </pc:picChg>
      </pc:sldChg>
      <pc:sldChg chg="addSp delSp modSp mod modTransition">
        <pc:chgData name="Nithin G" userId="6506f73967e02a57" providerId="LiveId" clId="{62D067E4-D199-4C1D-9747-12BF693E0970}" dt="2024-06-27T06:30:02.969" v="970"/>
        <pc:sldMkLst>
          <pc:docMk/>
          <pc:sldMk cId="0" sldId="283"/>
        </pc:sldMkLst>
        <pc:spChg chg="add del mod">
          <ac:chgData name="Nithin G" userId="6506f73967e02a57" providerId="LiveId" clId="{62D067E4-D199-4C1D-9747-12BF693E0970}" dt="2024-06-27T05:18:20.863" v="532" actId="478"/>
          <ac:spMkLst>
            <pc:docMk/>
            <pc:sldMk cId="0" sldId="283"/>
            <ac:spMk id="3" creationId="{30B3A46B-CC33-76F7-3A5D-A366D30ECCD5}"/>
          </ac:spMkLst>
        </pc:spChg>
        <pc:spChg chg="add del mod">
          <ac:chgData name="Nithin G" userId="6506f73967e02a57" providerId="LiveId" clId="{62D067E4-D199-4C1D-9747-12BF693E0970}" dt="2024-06-27T05:18:20.863" v="532" actId="478"/>
          <ac:spMkLst>
            <pc:docMk/>
            <pc:sldMk cId="0" sldId="283"/>
            <ac:spMk id="5" creationId="{54154233-78BB-CCA9-3511-3A27A1358F15}"/>
          </ac:spMkLst>
        </pc:spChg>
        <pc:spChg chg="add mod">
          <ac:chgData name="Nithin G" userId="6506f73967e02a57" providerId="LiveId" clId="{62D067E4-D199-4C1D-9747-12BF693E0970}" dt="2024-06-27T05:22:55.065" v="653" actId="113"/>
          <ac:spMkLst>
            <pc:docMk/>
            <pc:sldMk cId="0" sldId="283"/>
            <ac:spMk id="9" creationId="{6BE7BE1D-EABA-699A-593A-3C6DC93B7A9E}"/>
          </ac:spMkLst>
        </pc:spChg>
        <pc:spChg chg="del mod">
          <ac:chgData name="Nithin G" userId="6506f73967e02a57" providerId="LiveId" clId="{62D067E4-D199-4C1D-9747-12BF693E0970}" dt="2024-06-27T05:18:17.599" v="531" actId="478"/>
          <ac:spMkLst>
            <pc:docMk/>
            <pc:sldMk cId="0" sldId="283"/>
            <ac:spMk id="762" creationId="{00000000-0000-0000-0000-000000000000}"/>
          </ac:spMkLst>
        </pc:spChg>
        <pc:spChg chg="del">
          <ac:chgData name="Nithin G" userId="6506f73967e02a57" providerId="LiveId" clId="{62D067E4-D199-4C1D-9747-12BF693E0970}" dt="2024-06-27T05:18:17.599" v="531" actId="478"/>
          <ac:spMkLst>
            <pc:docMk/>
            <pc:sldMk cId="0" sldId="283"/>
            <ac:spMk id="763" creationId="{00000000-0000-0000-0000-000000000000}"/>
          </ac:spMkLst>
        </pc:spChg>
        <pc:spChg chg="del">
          <ac:chgData name="Nithin G" userId="6506f73967e02a57" providerId="LiveId" clId="{62D067E4-D199-4C1D-9747-12BF693E0970}" dt="2024-06-27T05:18:17.599" v="531" actId="478"/>
          <ac:spMkLst>
            <pc:docMk/>
            <pc:sldMk cId="0" sldId="283"/>
            <ac:spMk id="764" creationId="{00000000-0000-0000-0000-000000000000}"/>
          </ac:spMkLst>
        </pc:spChg>
        <pc:spChg chg="del">
          <ac:chgData name="Nithin G" userId="6506f73967e02a57" providerId="LiveId" clId="{62D067E4-D199-4C1D-9747-12BF693E0970}" dt="2024-06-27T05:18:17.599" v="531" actId="478"/>
          <ac:spMkLst>
            <pc:docMk/>
            <pc:sldMk cId="0" sldId="283"/>
            <ac:spMk id="771" creationId="{00000000-0000-0000-0000-000000000000}"/>
          </ac:spMkLst>
        </pc:spChg>
        <pc:grpChg chg="del">
          <ac:chgData name="Nithin G" userId="6506f73967e02a57" providerId="LiveId" clId="{62D067E4-D199-4C1D-9747-12BF693E0970}" dt="2024-06-27T05:18:17.599" v="531" actId="478"/>
          <ac:grpSpMkLst>
            <pc:docMk/>
            <pc:sldMk cId="0" sldId="283"/>
            <ac:grpSpMk id="772" creationId="{00000000-0000-0000-0000-000000000000}"/>
          </ac:grpSpMkLst>
        </pc:grpChg>
        <pc:grpChg chg="del">
          <ac:chgData name="Nithin G" userId="6506f73967e02a57" providerId="LiveId" clId="{62D067E4-D199-4C1D-9747-12BF693E0970}" dt="2024-06-27T05:18:17.599" v="531" actId="478"/>
          <ac:grpSpMkLst>
            <pc:docMk/>
            <pc:sldMk cId="0" sldId="283"/>
            <ac:grpSpMk id="777" creationId="{00000000-0000-0000-0000-000000000000}"/>
          </ac:grpSpMkLst>
        </pc:grpChg>
        <pc:grpChg chg="del">
          <ac:chgData name="Nithin G" userId="6506f73967e02a57" providerId="LiveId" clId="{62D067E4-D199-4C1D-9747-12BF693E0970}" dt="2024-06-27T05:18:17.599" v="531" actId="478"/>
          <ac:grpSpMkLst>
            <pc:docMk/>
            <pc:sldMk cId="0" sldId="283"/>
            <ac:grpSpMk id="782" creationId="{00000000-0000-0000-0000-000000000000}"/>
          </ac:grpSpMkLst>
        </pc:grpChg>
        <pc:grpChg chg="del">
          <ac:chgData name="Nithin G" userId="6506f73967e02a57" providerId="LiveId" clId="{62D067E4-D199-4C1D-9747-12BF693E0970}" dt="2024-06-27T05:18:17.599" v="531" actId="478"/>
          <ac:grpSpMkLst>
            <pc:docMk/>
            <pc:sldMk cId="0" sldId="283"/>
            <ac:grpSpMk id="785" creationId="{00000000-0000-0000-0000-000000000000}"/>
          </ac:grpSpMkLst>
        </pc:grpChg>
        <pc:picChg chg="add mod">
          <ac:chgData name="Nithin G" userId="6506f73967e02a57" providerId="LiveId" clId="{62D067E4-D199-4C1D-9747-12BF693E0970}" dt="2024-06-27T05:18:41.974" v="535" actId="14100"/>
          <ac:picMkLst>
            <pc:docMk/>
            <pc:sldMk cId="0" sldId="283"/>
            <ac:picMk id="7" creationId="{76B9955C-3653-BA82-F803-0FC90D0C8683}"/>
          </ac:picMkLst>
        </pc:picChg>
        <pc:picChg chg="add mod">
          <ac:chgData name="Nithin G" userId="6506f73967e02a57" providerId="LiveId" clId="{62D067E4-D199-4C1D-9747-12BF693E0970}" dt="2024-06-27T06:23:50.037" v="933" actId="108"/>
          <ac:picMkLst>
            <pc:docMk/>
            <pc:sldMk cId="0" sldId="283"/>
            <ac:picMk id="10" creationId="{B5924069-FDA3-63F7-B40C-7F590B4AACD3}"/>
          </ac:picMkLst>
        </pc:picChg>
        <pc:picChg chg="add mod">
          <ac:chgData name="Nithin G" userId="6506f73967e02a57" providerId="LiveId" clId="{62D067E4-D199-4C1D-9747-12BF693E0970}" dt="2024-06-27T06:23:52.495" v="934" actId="108"/>
          <ac:picMkLst>
            <pc:docMk/>
            <pc:sldMk cId="0" sldId="283"/>
            <ac:picMk id="11" creationId="{3701A685-6369-B904-74BE-02ABEFA5159C}"/>
          </ac:picMkLst>
        </pc:picChg>
      </pc:sldChg>
      <pc:sldChg chg="del">
        <pc:chgData name="Nithin G" userId="6506f73967e02a57" providerId="LiveId" clId="{62D067E4-D199-4C1D-9747-12BF693E0970}" dt="2024-06-27T05:19:42.327" v="560" actId="47"/>
        <pc:sldMkLst>
          <pc:docMk/>
          <pc:sldMk cId="0" sldId="284"/>
        </pc:sldMkLst>
      </pc:sldChg>
      <pc:sldChg chg="addSp delSp modSp mod modTransition setBg">
        <pc:chgData name="Nithin G" userId="6506f73967e02a57" providerId="LiveId" clId="{62D067E4-D199-4C1D-9747-12BF693E0970}" dt="2024-06-27T06:30:02.969" v="970"/>
        <pc:sldMkLst>
          <pc:docMk/>
          <pc:sldMk cId="0" sldId="285"/>
        </pc:sldMkLst>
        <pc:spChg chg="add del mod">
          <ac:chgData name="Nithin G" userId="6506f73967e02a57" providerId="LiveId" clId="{62D067E4-D199-4C1D-9747-12BF693E0970}" dt="2024-06-27T05:20:02.968" v="563" actId="478"/>
          <ac:spMkLst>
            <pc:docMk/>
            <pc:sldMk cId="0" sldId="285"/>
            <ac:spMk id="3" creationId="{EB914388-7886-0EAA-00D2-B868A6477EA6}"/>
          </ac:spMkLst>
        </pc:spChg>
        <pc:spChg chg="mod">
          <ac:chgData name="Nithin G" userId="6506f73967e02a57" providerId="LiveId" clId="{62D067E4-D199-4C1D-9747-12BF693E0970}" dt="2024-06-27T05:21:58.486" v="646" actId="14100"/>
          <ac:spMkLst>
            <pc:docMk/>
            <pc:sldMk cId="0" sldId="285"/>
            <ac:spMk id="1050" creationId="{00000000-0000-0000-0000-000000000000}"/>
          </ac:spMkLst>
        </pc:spChg>
        <pc:spChg chg="del mod">
          <ac:chgData name="Nithin G" userId="6506f73967e02a57" providerId="LiveId" clId="{62D067E4-D199-4C1D-9747-12BF693E0970}" dt="2024-06-27T05:20:01.721" v="562" actId="478"/>
          <ac:spMkLst>
            <pc:docMk/>
            <pc:sldMk cId="0" sldId="285"/>
            <ac:spMk id="1055" creationId="{00000000-0000-0000-0000-000000000000}"/>
          </ac:spMkLst>
        </pc:spChg>
        <pc:picChg chg="add mod">
          <ac:chgData name="Nithin G" userId="6506f73967e02a57" providerId="LiveId" clId="{62D067E4-D199-4C1D-9747-12BF693E0970}" dt="2024-06-27T06:24:05.489" v="936" actId="108"/>
          <ac:picMkLst>
            <pc:docMk/>
            <pc:sldMk cId="0" sldId="285"/>
            <ac:picMk id="4" creationId="{FA1B5A71-CB07-DD2C-A7DE-0BF58D4B9A58}"/>
          </ac:picMkLst>
        </pc:picChg>
        <pc:picChg chg="add mod">
          <ac:chgData name="Nithin G" userId="6506f73967e02a57" providerId="LiveId" clId="{62D067E4-D199-4C1D-9747-12BF693E0970}" dt="2024-06-27T06:24:08.016" v="937" actId="108"/>
          <ac:picMkLst>
            <pc:docMk/>
            <pc:sldMk cId="0" sldId="285"/>
            <ac:picMk id="5" creationId="{A10DF4AE-2C26-F888-8C1B-0608489268FB}"/>
          </ac:picMkLst>
        </pc:picChg>
        <pc:picChg chg="mod">
          <ac:chgData name="Nithin G" userId="6506f73967e02a57" providerId="LiveId" clId="{62D067E4-D199-4C1D-9747-12BF693E0970}" dt="2024-06-27T05:21:33.919" v="637" actId="1036"/>
          <ac:picMkLst>
            <pc:docMk/>
            <pc:sldMk cId="0" sldId="285"/>
            <ac:picMk id="1051" creationId="{00000000-0000-0000-0000-000000000000}"/>
          </ac:picMkLst>
        </pc:picChg>
        <pc:picChg chg="mod">
          <ac:chgData name="Nithin G" userId="6506f73967e02a57" providerId="LiveId" clId="{62D067E4-D199-4C1D-9747-12BF693E0970}" dt="2024-06-27T05:21:33.919" v="637" actId="1036"/>
          <ac:picMkLst>
            <pc:docMk/>
            <pc:sldMk cId="0" sldId="285"/>
            <ac:picMk id="1052" creationId="{00000000-0000-0000-0000-000000000000}"/>
          </ac:picMkLst>
        </pc:picChg>
        <pc:picChg chg="mod">
          <ac:chgData name="Nithin G" userId="6506f73967e02a57" providerId="LiveId" clId="{62D067E4-D199-4C1D-9747-12BF693E0970}" dt="2024-06-27T05:21:33.919" v="637" actId="1036"/>
          <ac:picMkLst>
            <pc:docMk/>
            <pc:sldMk cId="0" sldId="285"/>
            <ac:picMk id="1053" creationId="{00000000-0000-0000-0000-000000000000}"/>
          </ac:picMkLst>
        </pc:picChg>
        <pc:picChg chg="mod">
          <ac:chgData name="Nithin G" userId="6506f73967e02a57" providerId="LiveId" clId="{62D067E4-D199-4C1D-9747-12BF693E0970}" dt="2024-06-27T05:21:33.919" v="637" actId="1036"/>
          <ac:picMkLst>
            <pc:docMk/>
            <pc:sldMk cId="0" sldId="285"/>
            <ac:picMk id="1054" creationId="{00000000-0000-0000-0000-000000000000}"/>
          </ac:picMkLst>
        </pc:picChg>
        <pc:picChg chg="mod">
          <ac:chgData name="Nithin G" userId="6506f73967e02a57" providerId="LiveId" clId="{62D067E4-D199-4C1D-9747-12BF693E0970}" dt="2024-06-27T05:21:33.919" v="637" actId="1036"/>
          <ac:picMkLst>
            <pc:docMk/>
            <pc:sldMk cId="0" sldId="285"/>
            <ac:picMk id="1056" creationId="{00000000-0000-0000-0000-000000000000}"/>
          </ac:picMkLst>
        </pc:picChg>
      </pc:sldChg>
      <pc:sldChg chg="addSp delSp modSp mod modTransition">
        <pc:chgData name="Nithin G" userId="6506f73967e02a57" providerId="LiveId" clId="{62D067E4-D199-4C1D-9747-12BF693E0970}" dt="2024-06-27T06:30:02.969" v="970"/>
        <pc:sldMkLst>
          <pc:docMk/>
          <pc:sldMk cId="0" sldId="286"/>
        </pc:sldMkLst>
        <pc:spChg chg="add del mod">
          <ac:chgData name="Nithin G" userId="6506f73967e02a57" providerId="LiveId" clId="{62D067E4-D199-4C1D-9747-12BF693E0970}" dt="2024-06-27T05:23:33.893" v="657" actId="478"/>
          <ac:spMkLst>
            <pc:docMk/>
            <pc:sldMk cId="0" sldId="286"/>
            <ac:spMk id="3" creationId="{241E7181-6D47-6040-2502-10757882888E}"/>
          </ac:spMkLst>
        </pc:spChg>
        <pc:spChg chg="add mod ord">
          <ac:chgData name="Nithin G" userId="6506f73967e02a57" providerId="LiveId" clId="{62D067E4-D199-4C1D-9747-12BF693E0970}" dt="2024-06-27T05:25:17.713" v="681" actId="1076"/>
          <ac:spMkLst>
            <pc:docMk/>
            <pc:sldMk cId="0" sldId="286"/>
            <ac:spMk id="6" creationId="{8060704A-0DAE-450D-6F60-1DD4662FA0B6}"/>
          </ac:spMkLst>
        </pc:spChg>
        <pc:spChg chg="add mod ord">
          <ac:chgData name="Nithin G" userId="6506f73967e02a57" providerId="LiveId" clId="{62D067E4-D199-4C1D-9747-12BF693E0970}" dt="2024-06-27T05:26:14.666" v="691" actId="14100"/>
          <ac:spMkLst>
            <pc:docMk/>
            <pc:sldMk cId="0" sldId="286"/>
            <ac:spMk id="7" creationId="{E99BDB71-34B2-85A7-E44E-B0E70E6BEA4A}"/>
          </ac:spMkLst>
        </pc:spChg>
        <pc:spChg chg="del mod">
          <ac:chgData name="Nithin G" userId="6506f73967e02a57" providerId="LiveId" clId="{62D067E4-D199-4C1D-9747-12BF693E0970}" dt="2024-06-27T05:23:30.504" v="656" actId="478"/>
          <ac:spMkLst>
            <pc:docMk/>
            <pc:sldMk cId="0" sldId="286"/>
            <ac:spMk id="1061" creationId="{00000000-0000-0000-0000-000000000000}"/>
          </ac:spMkLst>
        </pc:spChg>
        <pc:spChg chg="mod ord">
          <ac:chgData name="Nithin G" userId="6506f73967e02a57" providerId="LiveId" clId="{62D067E4-D199-4C1D-9747-12BF693E0970}" dt="2024-06-27T05:25:52.463" v="687" actId="166"/>
          <ac:spMkLst>
            <pc:docMk/>
            <pc:sldMk cId="0" sldId="286"/>
            <ac:spMk id="1062" creationId="{00000000-0000-0000-0000-000000000000}"/>
          </ac:spMkLst>
        </pc:spChg>
        <pc:picChg chg="add mod">
          <ac:chgData name="Nithin G" userId="6506f73967e02a57" providerId="LiveId" clId="{62D067E4-D199-4C1D-9747-12BF693E0970}" dt="2024-06-27T06:24:12.975" v="938" actId="108"/>
          <ac:picMkLst>
            <pc:docMk/>
            <pc:sldMk cId="0" sldId="286"/>
            <ac:picMk id="4" creationId="{330112AC-0783-24E7-96A0-0F8E967325E5}"/>
          </ac:picMkLst>
        </pc:picChg>
        <pc:picChg chg="add mod">
          <ac:chgData name="Nithin G" userId="6506f73967e02a57" providerId="LiveId" clId="{62D067E4-D199-4C1D-9747-12BF693E0970}" dt="2024-06-27T06:24:15.563" v="939" actId="108"/>
          <ac:picMkLst>
            <pc:docMk/>
            <pc:sldMk cId="0" sldId="286"/>
            <ac:picMk id="5" creationId="{6800DBEF-CD56-E67B-320E-57B153EA6241}"/>
          </ac:picMkLst>
        </pc:picChg>
        <pc:picChg chg="add mod">
          <ac:chgData name="Nithin G" userId="6506f73967e02a57" providerId="LiveId" clId="{62D067E4-D199-4C1D-9747-12BF693E0970}" dt="2024-06-27T06:10:49.300" v="814" actId="1076"/>
          <ac:picMkLst>
            <pc:docMk/>
            <pc:sldMk cId="0" sldId="286"/>
            <ac:picMk id="8" creationId="{09BE2784-81F5-5F69-9837-D93B303B452E}"/>
          </ac:picMkLst>
        </pc:picChg>
      </pc:sldChg>
      <pc:sldChg chg="del">
        <pc:chgData name="Nithin G" userId="6506f73967e02a57" providerId="LiveId" clId="{62D067E4-D199-4C1D-9747-12BF693E0970}" dt="2024-06-27T05:22:26.732" v="648" actId="47"/>
        <pc:sldMkLst>
          <pc:docMk/>
          <pc:sldMk cId="0" sldId="287"/>
        </pc:sldMkLst>
      </pc:sldChg>
      <pc:sldChg chg="addSp delSp modSp add mod modTransition">
        <pc:chgData name="Nithin G" userId="6506f73967e02a57" providerId="LiveId" clId="{62D067E4-D199-4C1D-9747-12BF693E0970}" dt="2024-06-27T06:30:02.969" v="970"/>
        <pc:sldMkLst>
          <pc:docMk/>
          <pc:sldMk cId="2202119823" sldId="287"/>
        </pc:sldMkLst>
        <pc:spChg chg="mod">
          <ac:chgData name="Nithin G" userId="6506f73967e02a57" providerId="LiveId" clId="{62D067E4-D199-4C1D-9747-12BF693E0970}" dt="2024-06-27T06:08:59.471" v="786" actId="14100"/>
          <ac:spMkLst>
            <pc:docMk/>
            <pc:sldMk cId="2202119823" sldId="287"/>
            <ac:spMk id="6" creationId="{8060704A-0DAE-450D-6F60-1DD4662FA0B6}"/>
          </ac:spMkLst>
        </pc:spChg>
        <pc:spChg chg="del">
          <ac:chgData name="Nithin G" userId="6506f73967e02a57" providerId="LiveId" clId="{62D067E4-D199-4C1D-9747-12BF693E0970}" dt="2024-06-27T06:08:29.700" v="779" actId="478"/>
          <ac:spMkLst>
            <pc:docMk/>
            <pc:sldMk cId="2202119823" sldId="287"/>
            <ac:spMk id="7" creationId="{E99BDB71-34B2-85A7-E44E-B0E70E6BEA4A}"/>
          </ac:spMkLst>
        </pc:spChg>
        <pc:spChg chg="mod">
          <ac:chgData name="Nithin G" userId="6506f73967e02a57" providerId="LiveId" clId="{62D067E4-D199-4C1D-9747-12BF693E0970}" dt="2024-06-27T06:07:22.902" v="770" actId="14100"/>
          <ac:spMkLst>
            <pc:docMk/>
            <pc:sldMk cId="2202119823" sldId="287"/>
            <ac:spMk id="1062" creationId="{00000000-0000-0000-0000-000000000000}"/>
          </ac:spMkLst>
        </pc:spChg>
        <pc:picChg chg="add mod">
          <ac:chgData name="Nithin G" userId="6506f73967e02a57" providerId="LiveId" clId="{62D067E4-D199-4C1D-9747-12BF693E0970}" dt="2024-06-27T06:24:23.451" v="940" actId="108"/>
          <ac:picMkLst>
            <pc:docMk/>
            <pc:sldMk cId="2202119823" sldId="287"/>
            <ac:picMk id="2" creationId="{A6591BEE-B706-EA67-9D4D-BB882FE31506}"/>
          </ac:picMkLst>
        </pc:picChg>
        <pc:picChg chg="add mod">
          <ac:chgData name="Nithin G" userId="6506f73967e02a57" providerId="LiveId" clId="{62D067E4-D199-4C1D-9747-12BF693E0970}" dt="2024-06-27T06:24:25.425" v="941" actId="108"/>
          <ac:picMkLst>
            <pc:docMk/>
            <pc:sldMk cId="2202119823" sldId="287"/>
            <ac:picMk id="3" creationId="{F6EE53A5-A14A-A2EE-9D4C-B70744D1BB7D}"/>
          </ac:picMkLst>
        </pc:picChg>
        <pc:picChg chg="del">
          <ac:chgData name="Nithin G" userId="6506f73967e02a57" providerId="LiveId" clId="{62D067E4-D199-4C1D-9747-12BF693E0970}" dt="2024-06-27T06:06:25.040" v="759" actId="478"/>
          <ac:picMkLst>
            <pc:docMk/>
            <pc:sldMk cId="2202119823" sldId="287"/>
            <ac:picMk id="4" creationId="{330112AC-0783-24E7-96A0-0F8E967325E5}"/>
          </ac:picMkLst>
        </pc:picChg>
        <pc:picChg chg="del">
          <ac:chgData name="Nithin G" userId="6506f73967e02a57" providerId="LiveId" clId="{62D067E4-D199-4C1D-9747-12BF693E0970}" dt="2024-06-27T06:06:26.238" v="760" actId="478"/>
          <ac:picMkLst>
            <pc:docMk/>
            <pc:sldMk cId="2202119823" sldId="287"/>
            <ac:picMk id="5" creationId="{6800DBEF-CD56-E67B-320E-57B153EA6241}"/>
          </ac:picMkLst>
        </pc:picChg>
        <pc:picChg chg="add mod">
          <ac:chgData name="Nithin G" userId="6506f73967e02a57" providerId="LiveId" clId="{62D067E4-D199-4C1D-9747-12BF693E0970}" dt="2024-06-27T06:09:01.333" v="787" actId="1076"/>
          <ac:picMkLst>
            <pc:docMk/>
            <pc:sldMk cId="2202119823" sldId="287"/>
            <ac:picMk id="8" creationId="{F0AF44C6-B2CD-6684-D6AC-2280275C2060}"/>
          </ac:picMkLst>
        </pc:picChg>
        <pc:picChg chg="add del mod">
          <ac:chgData name="Nithin G" userId="6506f73967e02a57" providerId="LiveId" clId="{62D067E4-D199-4C1D-9747-12BF693E0970}" dt="2024-06-27T06:09:33.758" v="789" actId="478"/>
          <ac:picMkLst>
            <pc:docMk/>
            <pc:sldMk cId="2202119823" sldId="287"/>
            <ac:picMk id="9" creationId="{7C0CED21-1587-BF33-3C09-1217181EAD74}"/>
          </ac:picMkLst>
        </pc:picChg>
      </pc:sldChg>
      <pc:sldChg chg="del">
        <pc:chgData name="Nithin G" userId="6506f73967e02a57" providerId="LiveId" clId="{62D067E4-D199-4C1D-9747-12BF693E0970}" dt="2024-06-27T05:22:26.732" v="648" actId="47"/>
        <pc:sldMkLst>
          <pc:docMk/>
          <pc:sldMk cId="0" sldId="288"/>
        </pc:sldMkLst>
      </pc:sldChg>
      <pc:sldChg chg="addSp delSp modSp add mod modTransition">
        <pc:chgData name="Nithin G" userId="6506f73967e02a57" providerId="LiveId" clId="{62D067E4-D199-4C1D-9747-12BF693E0970}" dt="2024-06-27T06:30:02.969" v="970"/>
        <pc:sldMkLst>
          <pc:docMk/>
          <pc:sldMk cId="2459582136" sldId="288"/>
        </pc:sldMkLst>
        <pc:spChg chg="del">
          <ac:chgData name="Nithin G" userId="6506f73967e02a57" providerId="LiveId" clId="{62D067E4-D199-4C1D-9747-12BF693E0970}" dt="2024-06-27T06:09:44.080" v="794" actId="478"/>
          <ac:spMkLst>
            <pc:docMk/>
            <pc:sldMk cId="2459582136" sldId="288"/>
            <ac:spMk id="6" creationId="{8060704A-0DAE-450D-6F60-1DD4662FA0B6}"/>
          </ac:spMkLst>
        </pc:spChg>
        <pc:spChg chg="mod">
          <ac:chgData name="Nithin G" userId="6506f73967e02a57" providerId="LiveId" clId="{62D067E4-D199-4C1D-9747-12BF693E0970}" dt="2024-06-27T06:10:14.253" v="806" actId="1076"/>
          <ac:spMkLst>
            <pc:docMk/>
            <pc:sldMk cId="2459582136" sldId="288"/>
            <ac:spMk id="1062" creationId="{00000000-0000-0000-0000-000000000000}"/>
          </ac:spMkLst>
        </pc:spChg>
        <pc:picChg chg="del">
          <ac:chgData name="Nithin G" userId="6506f73967e02a57" providerId="LiveId" clId="{62D067E4-D199-4C1D-9747-12BF693E0970}" dt="2024-06-27T06:09:39.314" v="791" actId="478"/>
          <ac:picMkLst>
            <pc:docMk/>
            <pc:sldMk cId="2459582136" sldId="288"/>
            <ac:picMk id="2" creationId="{A6591BEE-B706-EA67-9D4D-BB882FE31506}"/>
          </ac:picMkLst>
        </pc:picChg>
        <pc:picChg chg="del">
          <ac:chgData name="Nithin G" userId="6506f73967e02a57" providerId="LiveId" clId="{62D067E4-D199-4C1D-9747-12BF693E0970}" dt="2024-06-27T06:09:40.594" v="792" actId="478"/>
          <ac:picMkLst>
            <pc:docMk/>
            <pc:sldMk cId="2459582136" sldId="288"/>
            <ac:picMk id="3" creationId="{F6EE53A5-A14A-A2EE-9D4C-B70744D1BB7D}"/>
          </ac:picMkLst>
        </pc:picChg>
        <pc:picChg chg="add mod">
          <ac:chgData name="Nithin G" userId="6506f73967e02a57" providerId="LiveId" clId="{62D067E4-D199-4C1D-9747-12BF693E0970}" dt="2024-06-27T06:24:31.705" v="942" actId="108"/>
          <ac:picMkLst>
            <pc:docMk/>
            <pc:sldMk cId="2459582136" sldId="288"/>
            <ac:picMk id="4" creationId="{B32455DD-2916-08DE-AC0B-D4330D19562A}"/>
          </ac:picMkLst>
        </pc:picChg>
        <pc:picChg chg="add mod">
          <ac:chgData name="Nithin G" userId="6506f73967e02a57" providerId="LiveId" clId="{62D067E4-D199-4C1D-9747-12BF693E0970}" dt="2024-06-27T06:24:34.065" v="943" actId="108"/>
          <ac:picMkLst>
            <pc:docMk/>
            <pc:sldMk cId="2459582136" sldId="288"/>
            <ac:picMk id="5" creationId="{6ABF08F2-5047-E6A4-1259-2D50C7AA12F1}"/>
          </ac:picMkLst>
        </pc:picChg>
        <pc:picChg chg="add mod">
          <ac:chgData name="Nithin G" userId="6506f73967e02a57" providerId="LiveId" clId="{62D067E4-D199-4C1D-9747-12BF693E0970}" dt="2024-06-27T06:11:11.239" v="820" actId="1076"/>
          <ac:picMkLst>
            <pc:docMk/>
            <pc:sldMk cId="2459582136" sldId="288"/>
            <ac:picMk id="7" creationId="{6EEC8BCE-A485-0B86-C20D-6A85CB795409}"/>
          </ac:picMkLst>
        </pc:picChg>
        <pc:picChg chg="del">
          <ac:chgData name="Nithin G" userId="6506f73967e02a57" providerId="LiveId" clId="{62D067E4-D199-4C1D-9747-12BF693E0970}" dt="2024-06-27T06:09:43.579" v="793" actId="478"/>
          <ac:picMkLst>
            <pc:docMk/>
            <pc:sldMk cId="2459582136" sldId="288"/>
            <ac:picMk id="8" creationId="{F0AF44C6-B2CD-6684-D6AC-2280275C2060}"/>
          </ac:picMkLst>
        </pc:picChg>
      </pc:sldChg>
      <pc:sldChg chg="del">
        <pc:chgData name="Nithin G" userId="6506f73967e02a57" providerId="LiveId" clId="{62D067E4-D199-4C1D-9747-12BF693E0970}" dt="2024-06-27T05:22:26.732" v="648" actId="47"/>
        <pc:sldMkLst>
          <pc:docMk/>
          <pc:sldMk cId="0" sldId="289"/>
        </pc:sldMkLst>
      </pc:sldChg>
      <pc:sldChg chg="addSp delSp modSp add mod modTransition">
        <pc:chgData name="Nithin G" userId="6506f73967e02a57" providerId="LiveId" clId="{62D067E4-D199-4C1D-9747-12BF693E0970}" dt="2024-06-27T06:30:02.969" v="970"/>
        <pc:sldMkLst>
          <pc:docMk/>
          <pc:sldMk cId="1219348513" sldId="289"/>
        </pc:sldMkLst>
        <pc:spChg chg="mod">
          <ac:chgData name="Nithin G" userId="6506f73967e02a57" providerId="LiveId" clId="{62D067E4-D199-4C1D-9747-12BF693E0970}" dt="2024-06-27T06:12:22.643" v="859" actId="1076"/>
          <ac:spMkLst>
            <pc:docMk/>
            <pc:sldMk cId="1219348513" sldId="289"/>
            <ac:spMk id="734" creationId="{00000000-0000-0000-0000-000000000000}"/>
          </ac:spMkLst>
        </pc:spChg>
        <pc:spChg chg="mod topLvl">
          <ac:chgData name="Nithin G" userId="6506f73967e02a57" providerId="LiveId" clId="{62D067E4-D199-4C1D-9747-12BF693E0970}" dt="2024-06-27T06:14:08.517" v="882" actId="1076"/>
          <ac:spMkLst>
            <pc:docMk/>
            <pc:sldMk cId="1219348513" sldId="289"/>
            <ac:spMk id="737" creationId="{00000000-0000-0000-0000-000000000000}"/>
          </ac:spMkLst>
        </pc:spChg>
        <pc:spChg chg="del topLvl">
          <ac:chgData name="Nithin G" userId="6506f73967e02a57" providerId="LiveId" clId="{62D067E4-D199-4C1D-9747-12BF693E0970}" dt="2024-06-27T06:13:28.473" v="872" actId="478"/>
          <ac:spMkLst>
            <pc:docMk/>
            <pc:sldMk cId="1219348513" sldId="289"/>
            <ac:spMk id="738" creationId="{00000000-0000-0000-0000-000000000000}"/>
          </ac:spMkLst>
        </pc:spChg>
        <pc:grpChg chg="del">
          <ac:chgData name="Nithin G" userId="6506f73967e02a57" providerId="LiveId" clId="{62D067E4-D199-4C1D-9747-12BF693E0970}" dt="2024-06-27T06:13:28.473" v="872" actId="478"/>
          <ac:grpSpMkLst>
            <pc:docMk/>
            <pc:sldMk cId="1219348513" sldId="289"/>
            <ac:grpSpMk id="736" creationId="{00000000-0000-0000-0000-000000000000}"/>
          </ac:grpSpMkLst>
        </pc:grpChg>
        <pc:grpChg chg="del">
          <ac:chgData name="Nithin G" userId="6506f73967e02a57" providerId="LiveId" clId="{62D067E4-D199-4C1D-9747-12BF693E0970}" dt="2024-06-27T06:12:51.855" v="866" actId="478"/>
          <ac:grpSpMkLst>
            <pc:docMk/>
            <pc:sldMk cId="1219348513" sldId="289"/>
            <ac:grpSpMk id="739" creationId="{00000000-0000-0000-0000-000000000000}"/>
          </ac:grpSpMkLst>
        </pc:grpChg>
        <pc:picChg chg="add mod">
          <ac:chgData name="Nithin G" userId="6506f73967e02a57" providerId="LiveId" clId="{62D067E4-D199-4C1D-9747-12BF693E0970}" dt="2024-06-27T06:24:36.730" v="944" actId="108"/>
          <ac:picMkLst>
            <pc:docMk/>
            <pc:sldMk cId="1219348513" sldId="289"/>
            <ac:picMk id="2" creationId="{B3C4E07E-2A57-1B99-BA79-A2B16CD0DF37}"/>
          </ac:picMkLst>
        </pc:picChg>
        <pc:picChg chg="add mod">
          <ac:chgData name="Nithin G" userId="6506f73967e02a57" providerId="LiveId" clId="{62D067E4-D199-4C1D-9747-12BF693E0970}" dt="2024-06-27T06:24:38.722" v="945" actId="108"/>
          <ac:picMkLst>
            <pc:docMk/>
            <pc:sldMk cId="1219348513" sldId="289"/>
            <ac:picMk id="3" creationId="{1B0D63E9-A204-AC15-4187-B77E2A49FC71}"/>
          </ac:picMkLst>
        </pc:picChg>
        <pc:picChg chg="del">
          <ac:chgData name="Nithin G" userId="6506f73967e02a57" providerId="LiveId" clId="{62D067E4-D199-4C1D-9747-12BF693E0970}" dt="2024-06-27T06:11:29.450" v="822" actId="478"/>
          <ac:picMkLst>
            <pc:docMk/>
            <pc:sldMk cId="1219348513" sldId="289"/>
            <ac:picMk id="4" creationId="{DAE03D99-35ED-F628-DA8C-541D3EC286D0}"/>
          </ac:picMkLst>
        </pc:picChg>
        <pc:picChg chg="del">
          <ac:chgData name="Nithin G" userId="6506f73967e02a57" providerId="LiveId" clId="{62D067E4-D199-4C1D-9747-12BF693E0970}" dt="2024-06-27T06:11:30.127" v="823" actId="478"/>
          <ac:picMkLst>
            <pc:docMk/>
            <pc:sldMk cId="1219348513" sldId="289"/>
            <ac:picMk id="5" creationId="{DD5EFA3F-5FF1-E559-D3F1-8A0ED313B722}"/>
          </ac:picMkLst>
        </pc:picChg>
        <pc:picChg chg="add del mod">
          <ac:chgData name="Nithin G" userId="6506f73967e02a57" providerId="LiveId" clId="{62D067E4-D199-4C1D-9747-12BF693E0970}" dt="2024-06-27T06:16:49.734" v="891" actId="478"/>
          <ac:picMkLst>
            <pc:docMk/>
            <pc:sldMk cId="1219348513" sldId="289"/>
            <ac:picMk id="6" creationId="{6702B141-41F0-597E-2345-235A0CF1D406}"/>
          </ac:picMkLst>
        </pc:picChg>
        <pc:picChg chg="add mod">
          <ac:chgData name="Nithin G" userId="6506f73967e02a57" providerId="LiveId" clId="{62D067E4-D199-4C1D-9747-12BF693E0970}" dt="2024-06-27T06:16:52.118" v="892" actId="1076"/>
          <ac:picMkLst>
            <pc:docMk/>
            <pc:sldMk cId="1219348513" sldId="289"/>
            <ac:picMk id="269" creationId="{00000000-0000-0000-0000-000000000000}"/>
          </ac:picMkLst>
        </pc:picChg>
        <pc:picChg chg="del topLvl">
          <ac:chgData name="Nithin G" userId="6506f73967e02a57" providerId="LiveId" clId="{62D067E4-D199-4C1D-9747-12BF693E0970}" dt="2024-06-27T06:13:18.278" v="869" actId="478"/>
          <ac:picMkLst>
            <pc:docMk/>
            <pc:sldMk cId="1219348513" sldId="289"/>
            <ac:picMk id="740" creationId="{00000000-0000-0000-0000-000000000000}"/>
          </ac:picMkLst>
        </pc:picChg>
        <pc:picChg chg="del topLvl">
          <ac:chgData name="Nithin G" userId="6506f73967e02a57" providerId="LiveId" clId="{62D067E4-D199-4C1D-9747-12BF693E0970}" dt="2024-06-27T06:12:51.855" v="866" actId="478"/>
          <ac:picMkLst>
            <pc:docMk/>
            <pc:sldMk cId="1219348513" sldId="289"/>
            <ac:picMk id="741" creationId="{00000000-0000-0000-0000-000000000000}"/>
          </ac:picMkLst>
        </pc:picChg>
      </pc:sldChg>
      <pc:sldChg chg="del">
        <pc:chgData name="Nithin G" userId="6506f73967e02a57" providerId="LiveId" clId="{62D067E4-D199-4C1D-9747-12BF693E0970}" dt="2024-06-27T05:22:26.732" v="648" actId="47"/>
        <pc:sldMkLst>
          <pc:docMk/>
          <pc:sldMk cId="0" sldId="290"/>
        </pc:sldMkLst>
      </pc:sldChg>
      <pc:sldChg chg="del">
        <pc:chgData name="Nithin G" userId="6506f73967e02a57" providerId="LiveId" clId="{62D067E4-D199-4C1D-9747-12BF693E0970}" dt="2024-06-27T05:22:26.732" v="648" actId="47"/>
        <pc:sldMkLst>
          <pc:docMk/>
          <pc:sldMk cId="0" sldId="291"/>
        </pc:sldMkLst>
      </pc:sldChg>
      <pc:sldChg chg="del">
        <pc:chgData name="Nithin G" userId="6506f73967e02a57" providerId="LiveId" clId="{62D067E4-D199-4C1D-9747-12BF693E0970}" dt="2024-06-27T05:22:26.732" v="648" actId="47"/>
        <pc:sldMkLst>
          <pc:docMk/>
          <pc:sldMk cId="0" sldId="292"/>
        </pc:sldMkLst>
      </pc:sldChg>
      <pc:sldChg chg="del">
        <pc:chgData name="Nithin G" userId="6506f73967e02a57" providerId="LiveId" clId="{62D067E4-D199-4C1D-9747-12BF693E0970}" dt="2024-06-27T05:22:26.732" v="648" actId="47"/>
        <pc:sldMkLst>
          <pc:docMk/>
          <pc:sldMk cId="0" sldId="293"/>
        </pc:sldMkLst>
      </pc:sldChg>
      <pc:sldChg chg="del">
        <pc:chgData name="Nithin G" userId="6506f73967e02a57" providerId="LiveId" clId="{62D067E4-D199-4C1D-9747-12BF693E0970}" dt="2024-06-27T05:22:26.732" v="648" actId="47"/>
        <pc:sldMkLst>
          <pc:docMk/>
          <pc:sldMk cId="0" sldId="294"/>
        </pc:sldMkLst>
      </pc:sldChg>
      <pc:sldChg chg="del">
        <pc:chgData name="Nithin G" userId="6506f73967e02a57" providerId="LiveId" clId="{62D067E4-D199-4C1D-9747-12BF693E0970}" dt="2024-06-27T05:22:30.418" v="649" actId="47"/>
        <pc:sldMkLst>
          <pc:docMk/>
          <pc:sldMk cId="0" sldId="295"/>
        </pc:sldMkLst>
      </pc:sldChg>
      <pc:sldChg chg="del">
        <pc:chgData name="Nithin G" userId="6506f73967e02a57" providerId="LiveId" clId="{62D067E4-D199-4C1D-9747-12BF693E0970}" dt="2024-06-27T05:22:30.418" v="649" actId="47"/>
        <pc:sldMkLst>
          <pc:docMk/>
          <pc:sldMk cId="0" sldId="296"/>
        </pc:sldMkLst>
      </pc:sldChg>
      <pc:sldChg chg="del">
        <pc:chgData name="Nithin G" userId="6506f73967e02a57" providerId="LiveId" clId="{62D067E4-D199-4C1D-9747-12BF693E0970}" dt="2024-06-27T05:22:30.418" v="649" actId="47"/>
        <pc:sldMkLst>
          <pc:docMk/>
          <pc:sldMk cId="0" sldId="297"/>
        </pc:sldMkLst>
      </pc:sldChg>
      <pc:sldChg chg="del">
        <pc:chgData name="Nithin G" userId="6506f73967e02a57" providerId="LiveId" clId="{62D067E4-D199-4C1D-9747-12BF693E0970}" dt="2024-06-27T05:22:30.418" v="649" actId="47"/>
        <pc:sldMkLst>
          <pc:docMk/>
          <pc:sldMk cId="0" sldId="298"/>
        </pc:sldMkLst>
      </pc:sldChg>
      <pc:sldChg chg="del">
        <pc:chgData name="Nithin G" userId="6506f73967e02a57" providerId="LiveId" clId="{62D067E4-D199-4C1D-9747-12BF693E0970}" dt="2024-06-27T05:22:34.975" v="650" actId="47"/>
        <pc:sldMkLst>
          <pc:docMk/>
          <pc:sldMk cId="0" sldId="299"/>
        </pc:sldMkLst>
      </pc:sldChg>
      <pc:sldChg chg="del">
        <pc:chgData name="Nithin G" userId="6506f73967e02a57" providerId="LiveId" clId="{62D067E4-D199-4C1D-9747-12BF693E0970}" dt="2024-06-27T05:22:34.975" v="650" actId="47"/>
        <pc:sldMkLst>
          <pc:docMk/>
          <pc:sldMk cId="0" sldId="300"/>
        </pc:sldMkLst>
      </pc:sldChg>
      <pc:sldChg chg="del">
        <pc:chgData name="Nithin G" userId="6506f73967e02a57" providerId="LiveId" clId="{62D067E4-D199-4C1D-9747-12BF693E0970}" dt="2024-06-27T05:22:34.975" v="650" actId="47"/>
        <pc:sldMkLst>
          <pc:docMk/>
          <pc:sldMk cId="0" sldId="301"/>
        </pc:sldMkLst>
      </pc:sldChg>
      <pc:sldChg chg="del">
        <pc:chgData name="Nithin G" userId="6506f73967e02a57" providerId="LiveId" clId="{62D067E4-D199-4C1D-9747-12BF693E0970}" dt="2024-06-27T05:22:34.975" v="650" actId="47"/>
        <pc:sldMkLst>
          <pc:docMk/>
          <pc:sldMk cId="0" sldId="302"/>
        </pc:sldMkLst>
      </pc:sldChg>
      <pc:sldChg chg="del">
        <pc:chgData name="Nithin G" userId="6506f73967e02a57" providerId="LiveId" clId="{62D067E4-D199-4C1D-9747-12BF693E0970}" dt="2024-06-27T05:22:37.161" v="651" actId="47"/>
        <pc:sldMkLst>
          <pc:docMk/>
          <pc:sldMk cId="0" sldId="303"/>
        </pc:sldMkLst>
      </pc:sldChg>
      <pc:sldChg chg="del">
        <pc:chgData name="Nithin G" userId="6506f73967e02a57" providerId="LiveId" clId="{62D067E4-D199-4C1D-9747-12BF693E0970}" dt="2024-06-27T05:22:38.623" v="652" actId="47"/>
        <pc:sldMkLst>
          <pc:docMk/>
          <pc:sldMk cId="0" sldId="304"/>
        </pc:sldMkLst>
      </pc:sldChg>
      <pc:sldChg chg="addSp delSp new del mod">
        <pc:chgData name="Nithin G" userId="6506f73967e02a57" providerId="LiveId" clId="{62D067E4-D199-4C1D-9747-12BF693E0970}" dt="2024-06-27T05:20:12.435" v="567" actId="680"/>
        <pc:sldMkLst>
          <pc:docMk/>
          <pc:sldMk cId="3170125868" sldId="305"/>
        </pc:sldMkLst>
        <pc:spChg chg="add del">
          <ac:chgData name="Nithin G" userId="6506f73967e02a57" providerId="LiveId" clId="{62D067E4-D199-4C1D-9747-12BF693E0970}" dt="2024-06-27T05:20:12.011" v="566" actId="22"/>
          <ac:spMkLst>
            <pc:docMk/>
            <pc:sldMk cId="3170125868" sldId="305"/>
            <ac:spMk id="5" creationId="{CB269D70-7032-6576-700C-170516AE5953}"/>
          </ac:spMkLst>
        </pc:spChg>
      </pc:sldChg>
      <pc:sldMasterChg chg="modTransition delSldLayout modSldLayout">
        <pc:chgData name="Nithin G" userId="6506f73967e02a57" providerId="LiveId" clId="{62D067E4-D199-4C1D-9747-12BF693E0970}" dt="2024-06-27T06:30:02.969" v="970"/>
        <pc:sldMasterMkLst>
          <pc:docMk/>
          <pc:sldMasterMk cId="0" sldId="2147483675"/>
        </pc:sldMasterMkLst>
        <pc:sldLayoutChg chg="modTransition">
          <pc:chgData name="Nithin G" userId="6506f73967e02a57" providerId="LiveId" clId="{62D067E4-D199-4C1D-9747-12BF693E0970}" dt="2024-06-27T06:30:02.969" v="970"/>
          <pc:sldLayoutMkLst>
            <pc:docMk/>
            <pc:sldMasterMk cId="0" sldId="2147483675"/>
            <pc:sldLayoutMk cId="0" sldId="2147483648"/>
          </pc:sldLayoutMkLst>
        </pc:sldLayoutChg>
        <pc:sldLayoutChg chg="modTransition">
          <pc:chgData name="Nithin G" userId="6506f73967e02a57" providerId="LiveId" clId="{62D067E4-D199-4C1D-9747-12BF693E0970}" dt="2024-06-27T06:30:02.969" v="970"/>
          <pc:sldLayoutMkLst>
            <pc:docMk/>
            <pc:sldMasterMk cId="0" sldId="2147483675"/>
            <pc:sldLayoutMk cId="0" sldId="2147483649"/>
          </pc:sldLayoutMkLst>
        </pc:sldLayoutChg>
        <pc:sldLayoutChg chg="modTransition">
          <pc:chgData name="Nithin G" userId="6506f73967e02a57" providerId="LiveId" clId="{62D067E4-D199-4C1D-9747-12BF693E0970}" dt="2024-06-27T06:30:02.969" v="970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Nithin G" userId="6506f73967e02a57" providerId="LiveId" clId="{62D067E4-D199-4C1D-9747-12BF693E0970}" dt="2024-06-27T05:16:42.645" v="505" actId="47"/>
          <pc:sldLayoutMkLst>
            <pc:docMk/>
            <pc:sldMasterMk cId="0" sldId="2147483675"/>
            <pc:sldLayoutMk cId="0" sldId="2147483651"/>
          </pc:sldLayoutMkLst>
        </pc:sldLayoutChg>
        <pc:sldLayoutChg chg="modTransition">
          <pc:chgData name="Nithin G" userId="6506f73967e02a57" providerId="LiveId" clId="{62D067E4-D199-4C1D-9747-12BF693E0970}" dt="2024-06-27T06:30:02.969" v="970"/>
          <pc:sldLayoutMkLst>
            <pc:docMk/>
            <pc:sldMasterMk cId="0" sldId="2147483675"/>
            <pc:sldLayoutMk cId="0" sldId="2147483652"/>
          </pc:sldLayoutMkLst>
        </pc:sldLayoutChg>
        <pc:sldLayoutChg chg="modTransition">
          <pc:chgData name="Nithin G" userId="6506f73967e02a57" providerId="LiveId" clId="{62D067E4-D199-4C1D-9747-12BF693E0970}" dt="2024-06-27T06:30:02.969" v="970"/>
          <pc:sldLayoutMkLst>
            <pc:docMk/>
            <pc:sldMasterMk cId="0" sldId="2147483675"/>
            <pc:sldLayoutMk cId="0" sldId="2147483653"/>
          </pc:sldLayoutMkLst>
        </pc:sldLayoutChg>
        <pc:sldLayoutChg chg="modTransition">
          <pc:chgData name="Nithin G" userId="6506f73967e02a57" providerId="LiveId" clId="{62D067E4-D199-4C1D-9747-12BF693E0970}" dt="2024-06-27T06:30:02.969" v="970"/>
          <pc:sldLayoutMkLst>
            <pc:docMk/>
            <pc:sldMasterMk cId="0" sldId="2147483675"/>
            <pc:sldLayoutMk cId="0" sldId="2147483654"/>
          </pc:sldLayoutMkLst>
        </pc:sldLayoutChg>
        <pc:sldLayoutChg chg="modTransition">
          <pc:chgData name="Nithin G" userId="6506f73967e02a57" providerId="LiveId" clId="{62D067E4-D199-4C1D-9747-12BF693E0970}" dt="2024-06-27T06:30:02.969" v="970"/>
          <pc:sldLayoutMkLst>
            <pc:docMk/>
            <pc:sldMasterMk cId="0" sldId="2147483675"/>
            <pc:sldLayoutMk cId="0" sldId="2147483655"/>
          </pc:sldLayoutMkLst>
        </pc:sldLayoutChg>
        <pc:sldLayoutChg chg="modTransition">
          <pc:chgData name="Nithin G" userId="6506f73967e02a57" providerId="LiveId" clId="{62D067E4-D199-4C1D-9747-12BF693E0970}" dt="2024-06-27T06:30:02.969" v="970"/>
          <pc:sldLayoutMkLst>
            <pc:docMk/>
            <pc:sldMasterMk cId="0" sldId="2147483675"/>
            <pc:sldLayoutMk cId="0" sldId="2147483656"/>
          </pc:sldLayoutMkLst>
        </pc:sldLayoutChg>
        <pc:sldLayoutChg chg="modTransition">
          <pc:chgData name="Nithin G" userId="6506f73967e02a57" providerId="LiveId" clId="{62D067E4-D199-4C1D-9747-12BF693E0970}" dt="2024-06-27T06:30:02.969" v="970"/>
          <pc:sldLayoutMkLst>
            <pc:docMk/>
            <pc:sldMasterMk cId="0" sldId="2147483675"/>
            <pc:sldLayoutMk cId="0" sldId="2147483657"/>
          </pc:sldLayoutMkLst>
        </pc:sldLayoutChg>
        <pc:sldLayoutChg chg="modTransition">
          <pc:chgData name="Nithin G" userId="6506f73967e02a57" providerId="LiveId" clId="{62D067E4-D199-4C1D-9747-12BF693E0970}" dt="2024-06-27T06:30:02.969" v="970"/>
          <pc:sldLayoutMkLst>
            <pc:docMk/>
            <pc:sldMasterMk cId="0" sldId="2147483675"/>
            <pc:sldLayoutMk cId="0" sldId="2147483658"/>
          </pc:sldLayoutMkLst>
        </pc:sldLayoutChg>
        <pc:sldLayoutChg chg="modTransition">
          <pc:chgData name="Nithin G" userId="6506f73967e02a57" providerId="LiveId" clId="{62D067E4-D199-4C1D-9747-12BF693E0970}" dt="2024-06-27T06:30:02.969" v="970"/>
          <pc:sldLayoutMkLst>
            <pc:docMk/>
            <pc:sldMasterMk cId="0" sldId="2147483675"/>
            <pc:sldLayoutMk cId="0" sldId="2147483659"/>
          </pc:sldLayoutMkLst>
        </pc:sldLayoutChg>
        <pc:sldLayoutChg chg="modTransition">
          <pc:chgData name="Nithin G" userId="6506f73967e02a57" providerId="LiveId" clId="{62D067E4-D199-4C1D-9747-12BF693E0970}" dt="2024-06-27T06:30:02.969" v="970"/>
          <pc:sldLayoutMkLst>
            <pc:docMk/>
            <pc:sldMasterMk cId="0" sldId="2147483675"/>
            <pc:sldLayoutMk cId="0" sldId="2147483660"/>
          </pc:sldLayoutMkLst>
        </pc:sldLayoutChg>
        <pc:sldLayoutChg chg="modTransition">
          <pc:chgData name="Nithin G" userId="6506f73967e02a57" providerId="LiveId" clId="{62D067E4-D199-4C1D-9747-12BF693E0970}" dt="2024-06-27T06:30:02.969" v="970"/>
          <pc:sldLayoutMkLst>
            <pc:docMk/>
            <pc:sldMasterMk cId="0" sldId="2147483675"/>
            <pc:sldLayoutMk cId="0" sldId="2147483661"/>
          </pc:sldLayoutMkLst>
        </pc:sldLayoutChg>
        <pc:sldLayoutChg chg="del">
          <pc:chgData name="Nithin G" userId="6506f73967e02a57" providerId="LiveId" clId="{62D067E4-D199-4C1D-9747-12BF693E0970}" dt="2024-06-27T05:18:07.168" v="529" actId="2696"/>
          <pc:sldLayoutMkLst>
            <pc:docMk/>
            <pc:sldMasterMk cId="0" sldId="2147483675"/>
            <pc:sldLayoutMk cId="0" sldId="2147483662"/>
          </pc:sldLayoutMkLst>
        </pc:sldLayoutChg>
        <pc:sldLayoutChg chg="modTransition">
          <pc:chgData name="Nithin G" userId="6506f73967e02a57" providerId="LiveId" clId="{62D067E4-D199-4C1D-9747-12BF693E0970}" dt="2024-06-27T06:30:02.969" v="970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Nithin G" userId="6506f73967e02a57" providerId="LiveId" clId="{62D067E4-D199-4C1D-9747-12BF693E0970}" dt="2024-06-27T05:16:42.645" v="505" actId="47"/>
          <pc:sldLayoutMkLst>
            <pc:docMk/>
            <pc:sldMasterMk cId="0" sldId="2147483675"/>
            <pc:sldLayoutMk cId="0" sldId="2147483664"/>
          </pc:sldLayoutMkLst>
        </pc:sldLayoutChg>
        <pc:sldLayoutChg chg="modTransition">
          <pc:chgData name="Nithin G" userId="6506f73967e02a57" providerId="LiveId" clId="{62D067E4-D199-4C1D-9747-12BF693E0970}" dt="2024-06-27T06:30:02.969" v="970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Nithin G" userId="6506f73967e02a57" providerId="LiveId" clId="{62D067E4-D199-4C1D-9747-12BF693E0970}" dt="2024-06-27T05:16:42.645" v="505" actId="47"/>
          <pc:sldLayoutMkLst>
            <pc:docMk/>
            <pc:sldMasterMk cId="0" sldId="2147483675"/>
            <pc:sldLayoutMk cId="0" sldId="2147483666"/>
          </pc:sldLayoutMkLst>
        </pc:sldLayoutChg>
        <pc:sldLayoutChg chg="del">
          <pc:chgData name="Nithin G" userId="6506f73967e02a57" providerId="LiveId" clId="{62D067E4-D199-4C1D-9747-12BF693E0970}" dt="2024-06-27T05:16:42.645" v="505" actId="47"/>
          <pc:sldLayoutMkLst>
            <pc:docMk/>
            <pc:sldMasterMk cId="0" sldId="2147483675"/>
            <pc:sldLayoutMk cId="0" sldId="2147483667"/>
          </pc:sldLayoutMkLst>
        </pc:sldLayoutChg>
        <pc:sldLayoutChg chg="del">
          <pc:chgData name="Nithin G" userId="6506f73967e02a57" providerId="LiveId" clId="{62D067E4-D199-4C1D-9747-12BF693E0970}" dt="2024-06-27T05:16:42.645" v="505" actId="47"/>
          <pc:sldLayoutMkLst>
            <pc:docMk/>
            <pc:sldMasterMk cId="0" sldId="2147483675"/>
            <pc:sldLayoutMk cId="0" sldId="2147483668"/>
          </pc:sldLayoutMkLst>
        </pc:sldLayoutChg>
        <pc:sldLayoutChg chg="modTransition">
          <pc:chgData name="Nithin G" userId="6506f73967e02a57" providerId="LiveId" clId="{62D067E4-D199-4C1D-9747-12BF693E0970}" dt="2024-06-27T06:30:02.969" v="970"/>
          <pc:sldLayoutMkLst>
            <pc:docMk/>
            <pc:sldMasterMk cId="0" sldId="2147483675"/>
            <pc:sldLayoutMk cId="0" sldId="2147483669"/>
          </pc:sldLayoutMkLst>
        </pc:sldLayoutChg>
        <pc:sldLayoutChg chg="modTransition">
          <pc:chgData name="Nithin G" userId="6506f73967e02a57" providerId="LiveId" clId="{62D067E4-D199-4C1D-9747-12BF693E0970}" dt="2024-06-27T06:30:02.969" v="970"/>
          <pc:sldLayoutMkLst>
            <pc:docMk/>
            <pc:sldMasterMk cId="0" sldId="2147483675"/>
            <pc:sldLayoutMk cId="0" sldId="2147483670"/>
          </pc:sldLayoutMkLst>
        </pc:sldLayoutChg>
        <pc:sldLayoutChg chg="modTransition">
          <pc:chgData name="Nithin G" userId="6506f73967e02a57" providerId="LiveId" clId="{62D067E4-D199-4C1D-9747-12BF693E0970}" dt="2024-06-27T06:30:02.969" v="970"/>
          <pc:sldLayoutMkLst>
            <pc:docMk/>
            <pc:sldMasterMk cId="0" sldId="2147483675"/>
            <pc:sldLayoutMk cId="0" sldId="2147483671"/>
          </pc:sldLayoutMkLst>
        </pc:sldLayoutChg>
        <pc:sldLayoutChg chg="modTransition">
          <pc:chgData name="Nithin G" userId="6506f73967e02a57" providerId="LiveId" clId="{62D067E4-D199-4C1D-9747-12BF693E0970}" dt="2024-06-27T06:30:02.969" v="970"/>
          <pc:sldLayoutMkLst>
            <pc:docMk/>
            <pc:sldMasterMk cId="0" sldId="2147483675"/>
            <pc:sldLayoutMk cId="0" sldId="2147483672"/>
          </pc:sldLayoutMkLst>
        </pc:sldLayoutChg>
      </pc:sldMasterChg>
      <pc:sldMasterChg chg="del delSldLayout">
        <pc:chgData name="Nithin G" userId="6506f73967e02a57" providerId="LiveId" clId="{62D067E4-D199-4C1D-9747-12BF693E0970}" dt="2024-06-27T05:22:38.623" v="652" actId="47"/>
        <pc:sldMasterMkLst>
          <pc:docMk/>
          <pc:sldMasterMk cId="0" sldId="2147483676"/>
        </pc:sldMasterMkLst>
        <pc:sldLayoutChg chg="del">
          <pc:chgData name="Nithin G" userId="6506f73967e02a57" providerId="LiveId" clId="{62D067E4-D199-4C1D-9747-12BF693E0970}" dt="2024-06-27T05:22:38.623" v="652" actId="47"/>
          <pc:sldLayoutMkLst>
            <pc:docMk/>
            <pc:sldMasterMk cId="0" sldId="2147483676"/>
            <pc:sldLayoutMk cId="0" sldId="2147483673"/>
          </pc:sldLayoutMkLst>
        </pc:sldLayoutChg>
        <pc:sldLayoutChg chg="del">
          <pc:chgData name="Nithin G" userId="6506f73967e02a57" providerId="LiveId" clId="{62D067E4-D199-4C1D-9747-12BF693E0970}" dt="2024-06-27T05:22:37.161" v="651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dd46dd1d67_2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dd46dd1d67_2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161ca7da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161ca7da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340135a08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340135a08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440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252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527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3f6155f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3f6155f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d46dd1d6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dd46dd1d6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d46dd1d67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d46dd1d67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68650" y="231450"/>
            <a:ext cx="8606700" cy="4680600"/>
          </a:xfrm>
          <a:prstGeom prst="roundRect">
            <a:avLst>
              <a:gd name="adj" fmla="val 5779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586075"/>
            <a:ext cx="4333500" cy="29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814013"/>
            <a:ext cx="2698200" cy="6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268650" y="231450"/>
            <a:ext cx="8606700" cy="4680600"/>
          </a:xfrm>
          <a:prstGeom prst="roundRect">
            <a:avLst>
              <a:gd name="adj" fmla="val 5779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713225" y="2097500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2"/>
          </p:nvPr>
        </p:nvSpPr>
        <p:spPr>
          <a:xfrm>
            <a:off x="713225" y="3761903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3"/>
          </p:nvPr>
        </p:nvSpPr>
        <p:spPr>
          <a:xfrm>
            <a:off x="3419250" y="3761903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"/>
          </p:nvPr>
        </p:nvSpPr>
        <p:spPr>
          <a:xfrm>
            <a:off x="3419250" y="2097500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5" hasCustomPrompt="1"/>
          </p:nvPr>
        </p:nvSpPr>
        <p:spPr>
          <a:xfrm>
            <a:off x="1415375" y="120130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6" hasCustomPrompt="1"/>
          </p:nvPr>
        </p:nvSpPr>
        <p:spPr>
          <a:xfrm>
            <a:off x="4121400" y="286585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7" hasCustomPrompt="1"/>
          </p:nvPr>
        </p:nvSpPr>
        <p:spPr>
          <a:xfrm>
            <a:off x="1415375" y="286585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8" hasCustomPrompt="1"/>
          </p:nvPr>
        </p:nvSpPr>
        <p:spPr>
          <a:xfrm>
            <a:off x="4121400" y="120130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9"/>
          </p:nvPr>
        </p:nvSpPr>
        <p:spPr>
          <a:xfrm>
            <a:off x="6125275" y="3761903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3"/>
          </p:nvPr>
        </p:nvSpPr>
        <p:spPr>
          <a:xfrm>
            <a:off x="6125275" y="2097500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4" hasCustomPrompt="1"/>
          </p:nvPr>
        </p:nvSpPr>
        <p:spPr>
          <a:xfrm>
            <a:off x="6827425" y="286585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5" hasCustomPrompt="1"/>
          </p:nvPr>
        </p:nvSpPr>
        <p:spPr>
          <a:xfrm>
            <a:off x="6827425" y="120130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6"/>
          </p:nvPr>
        </p:nvSpPr>
        <p:spPr>
          <a:xfrm>
            <a:off x="713225" y="1838610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Baumans"/>
                <a:ea typeface="Baumans"/>
                <a:cs typeface="Baumans"/>
                <a:sym typeface="Baum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7"/>
          </p:nvPr>
        </p:nvSpPr>
        <p:spPr>
          <a:xfrm>
            <a:off x="713225" y="350300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Baumans"/>
                <a:ea typeface="Baumans"/>
                <a:cs typeface="Baumans"/>
                <a:sym typeface="Baum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8"/>
          </p:nvPr>
        </p:nvSpPr>
        <p:spPr>
          <a:xfrm>
            <a:off x="3419250" y="350300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Baumans"/>
                <a:ea typeface="Baumans"/>
                <a:cs typeface="Baumans"/>
                <a:sym typeface="Baum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9"/>
          </p:nvPr>
        </p:nvSpPr>
        <p:spPr>
          <a:xfrm>
            <a:off x="3419250" y="1838610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Baumans"/>
                <a:ea typeface="Baumans"/>
                <a:cs typeface="Baumans"/>
                <a:sym typeface="Baum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20"/>
          </p:nvPr>
        </p:nvSpPr>
        <p:spPr>
          <a:xfrm>
            <a:off x="6125275" y="350300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Baumans"/>
                <a:ea typeface="Baumans"/>
                <a:cs typeface="Baumans"/>
                <a:sym typeface="Baum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1"/>
          </p:nvPr>
        </p:nvSpPr>
        <p:spPr>
          <a:xfrm>
            <a:off x="6125275" y="1838610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Baumans"/>
                <a:ea typeface="Baumans"/>
                <a:cs typeface="Baumans"/>
                <a:sym typeface="Baum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268650" y="231450"/>
            <a:ext cx="8606700" cy="4680600"/>
          </a:xfrm>
          <a:prstGeom prst="roundRect">
            <a:avLst>
              <a:gd name="adj" fmla="val 5779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3631775" y="3768550"/>
            <a:ext cx="4799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3631775" y="2309050"/>
            <a:ext cx="4799100" cy="14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/>
          <p:nvPr/>
        </p:nvSpPr>
        <p:spPr>
          <a:xfrm>
            <a:off x="268650" y="231450"/>
            <a:ext cx="8606700" cy="4680600"/>
          </a:xfrm>
          <a:prstGeom prst="roundRect">
            <a:avLst>
              <a:gd name="adj" fmla="val 5779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720000" y="1229825"/>
            <a:ext cx="3782100" cy="19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720000" y="3132225"/>
            <a:ext cx="37821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>
            <a:spLocks noGrp="1"/>
          </p:cNvSpPr>
          <p:nvPr>
            <p:ph type="pic" idx="2"/>
          </p:nvPr>
        </p:nvSpPr>
        <p:spPr>
          <a:xfrm>
            <a:off x="4690574" y="742950"/>
            <a:ext cx="3657600" cy="36576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ONLY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268650" y="231450"/>
            <a:ext cx="8606700" cy="4680600"/>
          </a:xfrm>
          <a:prstGeom prst="roundRect">
            <a:avLst>
              <a:gd name="adj" fmla="val 5779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722125" y="1295500"/>
            <a:ext cx="7704000" cy="14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/>
          <p:nvPr/>
        </p:nvSpPr>
        <p:spPr>
          <a:xfrm>
            <a:off x="268650" y="231450"/>
            <a:ext cx="8606700" cy="4680600"/>
          </a:xfrm>
          <a:prstGeom prst="roundRect">
            <a:avLst>
              <a:gd name="adj" fmla="val 5779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"/>
          </p:nvPr>
        </p:nvSpPr>
        <p:spPr>
          <a:xfrm>
            <a:off x="1055100" y="1620845"/>
            <a:ext cx="6691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2"/>
          </p:nvPr>
        </p:nvSpPr>
        <p:spPr>
          <a:xfrm>
            <a:off x="1055100" y="2741027"/>
            <a:ext cx="6691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3"/>
          </p:nvPr>
        </p:nvSpPr>
        <p:spPr>
          <a:xfrm>
            <a:off x="1055100" y="3861525"/>
            <a:ext cx="6691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4"/>
          </p:nvPr>
        </p:nvSpPr>
        <p:spPr>
          <a:xfrm>
            <a:off x="1055100" y="1245548"/>
            <a:ext cx="6691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Baumans"/>
                <a:ea typeface="Baumans"/>
                <a:cs typeface="Baumans"/>
                <a:sym typeface="Baum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5"/>
          </p:nvPr>
        </p:nvSpPr>
        <p:spPr>
          <a:xfrm>
            <a:off x="1055100" y="2360027"/>
            <a:ext cx="6691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Baumans"/>
                <a:ea typeface="Baumans"/>
                <a:cs typeface="Baumans"/>
                <a:sym typeface="Baum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6"/>
          </p:nvPr>
        </p:nvSpPr>
        <p:spPr>
          <a:xfrm>
            <a:off x="1055100" y="3480526"/>
            <a:ext cx="6691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Baumans"/>
                <a:ea typeface="Baumans"/>
                <a:cs typeface="Baumans"/>
                <a:sym typeface="Baum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268650" y="231450"/>
            <a:ext cx="8606700" cy="4680600"/>
          </a:xfrm>
          <a:prstGeom prst="roundRect">
            <a:avLst>
              <a:gd name="adj" fmla="val 5779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 hasCustomPrompt="1"/>
          </p:nvPr>
        </p:nvSpPr>
        <p:spPr>
          <a:xfrm>
            <a:off x="4650475" y="782825"/>
            <a:ext cx="3780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1"/>
          </p:nvPr>
        </p:nvSpPr>
        <p:spPr>
          <a:xfrm>
            <a:off x="4650475" y="1338724"/>
            <a:ext cx="37803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 idx="2" hasCustomPrompt="1"/>
          </p:nvPr>
        </p:nvSpPr>
        <p:spPr>
          <a:xfrm>
            <a:off x="4650475" y="2135089"/>
            <a:ext cx="3780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3"/>
          </p:nvPr>
        </p:nvSpPr>
        <p:spPr>
          <a:xfrm>
            <a:off x="4650475" y="2690976"/>
            <a:ext cx="37803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title" idx="4" hasCustomPrompt="1"/>
          </p:nvPr>
        </p:nvSpPr>
        <p:spPr>
          <a:xfrm>
            <a:off x="4650475" y="3487353"/>
            <a:ext cx="3780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5"/>
          </p:nvPr>
        </p:nvSpPr>
        <p:spPr>
          <a:xfrm>
            <a:off x="4650475" y="4043249"/>
            <a:ext cx="37803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/>
          <p:nvPr/>
        </p:nvSpPr>
        <p:spPr>
          <a:xfrm>
            <a:off x="268650" y="231450"/>
            <a:ext cx="8606700" cy="4680600"/>
          </a:xfrm>
          <a:prstGeom prst="roundRect">
            <a:avLst>
              <a:gd name="adj" fmla="val 5779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713263" y="5737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subTitle" idx="1"/>
          </p:nvPr>
        </p:nvSpPr>
        <p:spPr>
          <a:xfrm>
            <a:off x="713225" y="1620412"/>
            <a:ext cx="44481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lang="en" sz="1200" b="1"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,</a:t>
            </a:r>
            <a:r>
              <a:rPr lang="en"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and includes icons by</a:t>
            </a:r>
            <a:r>
              <a:rPr lang="en" sz="1200" b="1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200" b="1"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,</a:t>
            </a:r>
            <a:r>
              <a:rPr lang="en"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and infographics &amp; images by </a:t>
            </a:r>
            <a:r>
              <a:rPr lang="en" sz="1200" b="1"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 b="1" u="sng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5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/>
          <p:nvPr/>
        </p:nvSpPr>
        <p:spPr>
          <a:xfrm>
            <a:off x="268650" y="231450"/>
            <a:ext cx="8606700" cy="4680600"/>
          </a:xfrm>
          <a:prstGeom prst="roundRect">
            <a:avLst>
              <a:gd name="adj" fmla="val 5779"/>
            </a:avLst>
          </a:prstGeom>
          <a:solidFill>
            <a:schemeClr val="dk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/>
          <p:nvPr/>
        </p:nvSpPr>
        <p:spPr>
          <a:xfrm>
            <a:off x="268650" y="231450"/>
            <a:ext cx="8606700" cy="4680600"/>
          </a:xfrm>
          <a:prstGeom prst="roundRect">
            <a:avLst>
              <a:gd name="adj" fmla="val 5779"/>
            </a:avLst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268650" y="231450"/>
            <a:ext cx="8606700" cy="4680600"/>
          </a:xfrm>
          <a:prstGeom prst="roundRect">
            <a:avLst>
              <a:gd name="adj" fmla="val 5779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82675" y="3100000"/>
            <a:ext cx="3248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352275" y="539500"/>
            <a:ext cx="1990800" cy="13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182675" y="3941800"/>
            <a:ext cx="32481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268650" y="231450"/>
            <a:ext cx="8606700" cy="4680600"/>
          </a:xfrm>
          <a:prstGeom prst="roundRect">
            <a:avLst>
              <a:gd name="adj" fmla="val 5779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190575"/>
            <a:ext cx="77040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 Light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/>
          <p:nvPr/>
        </p:nvSpPr>
        <p:spPr>
          <a:xfrm>
            <a:off x="268650" y="231450"/>
            <a:ext cx="8606700" cy="4680600"/>
          </a:xfrm>
          <a:prstGeom prst="roundRect">
            <a:avLst>
              <a:gd name="adj" fmla="val 5779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268650" y="231450"/>
            <a:ext cx="8606700" cy="4680600"/>
          </a:xfrm>
          <a:prstGeom prst="roundRect">
            <a:avLst>
              <a:gd name="adj" fmla="val 5779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0000" y="637700"/>
            <a:ext cx="62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720000" y="1347250"/>
            <a:ext cx="51720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lbert Sans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/>
          <p:nvPr/>
        </p:nvSpPr>
        <p:spPr>
          <a:xfrm>
            <a:off x="268650" y="231450"/>
            <a:ext cx="8606700" cy="4680600"/>
          </a:xfrm>
          <a:prstGeom prst="roundRect">
            <a:avLst>
              <a:gd name="adj" fmla="val 5779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713225" y="1307100"/>
            <a:ext cx="3596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/>
          <p:nvPr/>
        </p:nvSpPr>
        <p:spPr>
          <a:xfrm>
            <a:off x="268650" y="231450"/>
            <a:ext cx="8606700" cy="4680600"/>
          </a:xfrm>
          <a:prstGeom prst="roundRect">
            <a:avLst>
              <a:gd name="adj" fmla="val 5779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1314525" y="3325825"/>
            <a:ext cx="3309300" cy="871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/>
          <p:nvPr/>
        </p:nvSpPr>
        <p:spPr>
          <a:xfrm>
            <a:off x="268650" y="231450"/>
            <a:ext cx="8606700" cy="4680600"/>
          </a:xfrm>
          <a:prstGeom prst="roundRect">
            <a:avLst>
              <a:gd name="adj" fmla="val 5779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3128000"/>
            <a:ext cx="4723800" cy="10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subTitle" idx="1"/>
          </p:nvPr>
        </p:nvSpPr>
        <p:spPr>
          <a:xfrm>
            <a:off x="713225" y="4111475"/>
            <a:ext cx="4723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umans"/>
              <a:buNone/>
              <a:defRPr sz="3200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umans"/>
              <a:buNone/>
              <a:defRPr sz="3200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umans"/>
              <a:buNone/>
              <a:defRPr sz="3200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umans"/>
              <a:buNone/>
              <a:defRPr sz="3200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umans"/>
              <a:buNone/>
              <a:defRPr sz="3200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umans"/>
              <a:buNone/>
              <a:defRPr sz="3200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umans"/>
              <a:buNone/>
              <a:defRPr sz="3200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umans"/>
              <a:buNone/>
              <a:defRPr sz="3200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umans"/>
              <a:buNone/>
              <a:defRPr sz="3200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■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■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lbert Sans"/>
              <a:buChar char="■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5" r:id="rId15"/>
    <p:sldLayoutId id="2147483669" r:id="rId16"/>
    <p:sldLayoutId id="2147483670" r:id="rId17"/>
    <p:sldLayoutId id="2147483671" r:id="rId18"/>
    <p:sldLayoutId id="2147483672" r:id="rId19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30"/>
          <p:cNvGrpSpPr/>
          <p:nvPr/>
        </p:nvGrpSpPr>
        <p:grpSpPr>
          <a:xfrm>
            <a:off x="6088390" y="215270"/>
            <a:ext cx="2805900" cy="4983480"/>
            <a:chOff x="6088390" y="215270"/>
            <a:chExt cx="2805900" cy="4983480"/>
          </a:xfrm>
        </p:grpSpPr>
        <p:sp>
          <p:nvSpPr>
            <p:cNvPr id="192" name="Google Shape;192;p30"/>
            <p:cNvSpPr/>
            <p:nvPr/>
          </p:nvSpPr>
          <p:spPr>
            <a:xfrm>
              <a:off x="6088390" y="215270"/>
              <a:ext cx="2805900" cy="280620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6591300" y="2575550"/>
              <a:ext cx="1508700" cy="2623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30"/>
          <p:cNvGrpSpPr/>
          <p:nvPr/>
        </p:nvGrpSpPr>
        <p:grpSpPr>
          <a:xfrm>
            <a:off x="4840924" y="321650"/>
            <a:ext cx="3896860" cy="5623243"/>
            <a:chOff x="4840924" y="321650"/>
            <a:chExt cx="3896860" cy="5623243"/>
          </a:xfrm>
        </p:grpSpPr>
        <p:pic>
          <p:nvPicPr>
            <p:cNvPr id="195" name="Google Shape;19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46761" y="321650"/>
              <a:ext cx="2489390" cy="2492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61330" y="1995000"/>
              <a:ext cx="1276455" cy="2492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8490512">
              <a:off x="5397189" y="2809729"/>
              <a:ext cx="2477330" cy="26524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30"/>
          <p:cNvSpPr txBox="1">
            <a:spLocks noGrp="1"/>
          </p:cNvSpPr>
          <p:nvPr>
            <p:ph type="ctrTitle"/>
          </p:nvPr>
        </p:nvSpPr>
        <p:spPr>
          <a:xfrm>
            <a:off x="713225" y="586075"/>
            <a:ext cx="4333500" cy="29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Famous Paintings Analysis</a:t>
            </a:r>
            <a:endParaRPr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ubTitle" idx="1"/>
          </p:nvPr>
        </p:nvSpPr>
        <p:spPr>
          <a:xfrm>
            <a:off x="713224" y="3814013"/>
            <a:ext cx="4817999" cy="6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Unveiling Insights: A MySQL-Driven Analysis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39"/>
          <p:cNvGrpSpPr/>
          <p:nvPr/>
        </p:nvGrpSpPr>
        <p:grpSpPr>
          <a:xfrm>
            <a:off x="-744827" y="-230850"/>
            <a:ext cx="9888927" cy="6047200"/>
            <a:chOff x="-744827" y="-230850"/>
            <a:chExt cx="9888927" cy="6047200"/>
          </a:xfrm>
        </p:grpSpPr>
        <p:sp>
          <p:nvSpPr>
            <p:cNvPr id="319" name="Google Shape;319;p39"/>
            <p:cNvSpPr/>
            <p:nvPr/>
          </p:nvSpPr>
          <p:spPr>
            <a:xfrm rot="-5400000" flipH="1">
              <a:off x="6595600" y="3267850"/>
              <a:ext cx="1320600" cy="3776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9"/>
            <p:cNvSpPr/>
            <p:nvPr/>
          </p:nvSpPr>
          <p:spPr>
            <a:xfrm rot="10800000" flipH="1">
              <a:off x="-744827" y="-230850"/>
              <a:ext cx="1508700" cy="3054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39"/>
          <p:cNvSpPr txBox="1">
            <a:spLocks noGrp="1"/>
          </p:cNvSpPr>
          <p:nvPr>
            <p:ph type="title"/>
          </p:nvPr>
        </p:nvSpPr>
        <p:spPr>
          <a:xfrm>
            <a:off x="763874" y="0"/>
            <a:ext cx="8380126" cy="76199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br>
              <a:rPr lang="en" dirty="0">
                <a:latin typeface="Baumans" panose="020B0604020202020204" charset="0"/>
              </a:rPr>
            </a:br>
            <a:r>
              <a:rPr lang="en-IN" b="1" kern="100" dirty="0">
                <a:effectLst/>
                <a:latin typeface="Baumans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Identify the museums which are open on both Sunday and Monday. Display museum name, city.</a:t>
            </a:r>
            <a:br>
              <a:rPr lang="en-IN" kern="100" dirty="0">
                <a:effectLst/>
                <a:latin typeface="Baumans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dirty="0">
              <a:latin typeface="Baumans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507D03-4487-1D10-85FD-308A33F51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8" y="1062699"/>
            <a:ext cx="3940522" cy="3090201"/>
          </a:xfrm>
          <a:prstGeom prst="roundRect">
            <a:avLst>
              <a:gd name="adj" fmla="val 59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262113-0C75-F333-45F3-E3F33A0D4B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672"/>
          <a:stretch/>
        </p:blipFill>
        <p:spPr>
          <a:xfrm>
            <a:off x="4953937" y="868656"/>
            <a:ext cx="3940521" cy="3910787"/>
          </a:xfrm>
          <a:prstGeom prst="roundRect">
            <a:avLst>
              <a:gd name="adj" fmla="val 690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40"/>
          <p:cNvGrpSpPr/>
          <p:nvPr/>
        </p:nvGrpSpPr>
        <p:grpSpPr>
          <a:xfrm>
            <a:off x="6088390" y="-82137"/>
            <a:ext cx="2805900" cy="4983480"/>
            <a:chOff x="6088390" y="-82137"/>
            <a:chExt cx="2805900" cy="4983480"/>
          </a:xfrm>
        </p:grpSpPr>
        <p:sp>
          <p:nvSpPr>
            <p:cNvPr id="327" name="Google Shape;327;p40"/>
            <p:cNvSpPr/>
            <p:nvPr/>
          </p:nvSpPr>
          <p:spPr>
            <a:xfrm rot="10800000" flipH="1">
              <a:off x="6088390" y="2095143"/>
              <a:ext cx="2805900" cy="280620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 rot="10800000" flipH="1">
              <a:off x="6591300" y="-82137"/>
              <a:ext cx="1508700" cy="2623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40"/>
          <p:cNvGrpSpPr/>
          <p:nvPr/>
        </p:nvGrpSpPr>
        <p:grpSpPr>
          <a:xfrm>
            <a:off x="4969126" y="522299"/>
            <a:ext cx="3244347" cy="4217582"/>
            <a:chOff x="4551611" y="-828280"/>
            <a:chExt cx="4008123" cy="5572543"/>
          </a:xfrm>
        </p:grpSpPr>
        <p:pic>
          <p:nvPicPr>
            <p:cNvPr id="330" name="Google Shape;330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51611" y="2252221"/>
              <a:ext cx="2489390" cy="2492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83280" y="1325720"/>
              <a:ext cx="1276455" cy="2492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309488" flipH="1">
              <a:off x="5144964" y="-345520"/>
              <a:ext cx="2477330" cy="26524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408424" y="142268"/>
            <a:ext cx="8411726" cy="14825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000" b="1" dirty="0"/>
              <a:t>Who are the top 5 most popular artist? (Popularity is defined based on most no of paintings done by an artist)</a:t>
            </a:r>
            <a:endParaRPr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4347C0-8664-0C5C-53CA-77C0C2B05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38" y="1229463"/>
            <a:ext cx="4068760" cy="1951887"/>
          </a:xfrm>
          <a:prstGeom prst="roundRect">
            <a:avLst>
              <a:gd name="adj" fmla="val 74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AC610A-C92D-D143-9BAE-BB4106DC5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655" y="3415906"/>
            <a:ext cx="3971925" cy="1323975"/>
          </a:xfrm>
          <a:prstGeom prst="roundRect">
            <a:avLst>
              <a:gd name="adj" fmla="val 59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>
            <a:spLocks noGrp="1"/>
          </p:cNvSpPr>
          <p:nvPr>
            <p:ph type="title"/>
          </p:nvPr>
        </p:nvSpPr>
        <p:spPr>
          <a:xfrm>
            <a:off x="353709" y="264050"/>
            <a:ext cx="3765853" cy="917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000" b="1" dirty="0"/>
              <a:t>Display the 3 least popular canvas sizes</a:t>
            </a:r>
            <a:endParaRPr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EB4E8C-D05C-F4B2-90D8-F6902557E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09" y="1409699"/>
            <a:ext cx="3765853" cy="1766629"/>
          </a:xfrm>
          <a:prstGeom prst="roundRect">
            <a:avLst>
              <a:gd name="adj" fmla="val 59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746AA9-609F-E229-A37F-1E022E62F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116" y="410300"/>
            <a:ext cx="4572175" cy="4322900"/>
          </a:xfrm>
          <a:prstGeom prst="roundRect">
            <a:avLst>
              <a:gd name="adj" fmla="val 59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Google Shape;1056;p59">
            <a:extLst>
              <a:ext uri="{FF2B5EF4-FFF2-40B4-BE49-F238E27FC236}">
                <a16:creationId xmlns:a16="http://schemas.microsoft.com/office/drawing/2014/main" id="{F4AD9BF3-5C9E-0EEB-7A74-3E8ADE95D4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781546">
            <a:off x="372560" y="3167404"/>
            <a:ext cx="2056230" cy="2181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5"/>
          <p:cNvSpPr txBox="1">
            <a:spLocks noGrp="1"/>
          </p:cNvSpPr>
          <p:nvPr>
            <p:ph type="title"/>
          </p:nvPr>
        </p:nvSpPr>
        <p:spPr>
          <a:xfrm>
            <a:off x="424724" y="310968"/>
            <a:ext cx="75762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000" b="1" dirty="0"/>
              <a:t>Which museum has the most no of most popular painting style?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sz="2000" b="1" dirty="0"/>
          </a:p>
        </p:txBody>
      </p:sp>
      <p:grpSp>
        <p:nvGrpSpPr>
          <p:cNvPr id="736" name="Google Shape;736;p55"/>
          <p:cNvGrpSpPr/>
          <p:nvPr/>
        </p:nvGrpSpPr>
        <p:grpSpPr>
          <a:xfrm>
            <a:off x="6420299" y="1260150"/>
            <a:ext cx="2453100" cy="3639725"/>
            <a:chOff x="6420299" y="1260150"/>
            <a:chExt cx="2453100" cy="3639725"/>
          </a:xfrm>
        </p:grpSpPr>
        <p:sp>
          <p:nvSpPr>
            <p:cNvPr id="737" name="Google Shape;737;p55"/>
            <p:cNvSpPr/>
            <p:nvPr/>
          </p:nvSpPr>
          <p:spPr>
            <a:xfrm>
              <a:off x="6892488" y="1260150"/>
              <a:ext cx="1508700" cy="2623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5"/>
            <p:cNvSpPr/>
            <p:nvPr/>
          </p:nvSpPr>
          <p:spPr>
            <a:xfrm rot="10800000" flipH="1">
              <a:off x="6420299" y="2446475"/>
              <a:ext cx="2453100" cy="245340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55"/>
          <p:cNvGrpSpPr/>
          <p:nvPr/>
        </p:nvGrpSpPr>
        <p:grpSpPr>
          <a:xfrm>
            <a:off x="5892011" y="1170019"/>
            <a:ext cx="3001498" cy="3768497"/>
            <a:chOff x="5892011" y="1170019"/>
            <a:chExt cx="3001498" cy="3768497"/>
          </a:xfrm>
        </p:grpSpPr>
        <p:pic>
          <p:nvPicPr>
            <p:cNvPr id="740" name="Google Shape;740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60630" y="2446475"/>
              <a:ext cx="2532879" cy="2492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6499805" y="562225"/>
              <a:ext cx="1276455" cy="24920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AE03D99-35ED-F628-DA8C-541D3EC28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28" y="888335"/>
            <a:ext cx="5435724" cy="2605245"/>
          </a:xfrm>
          <a:prstGeom prst="roundRect">
            <a:avLst>
              <a:gd name="adj" fmla="val 59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5EFA3F-5FF1-E559-D3F1-8A0ED313B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28" y="3692495"/>
            <a:ext cx="3822700" cy="713105"/>
          </a:xfrm>
          <a:prstGeom prst="roundRect">
            <a:avLst>
              <a:gd name="adj" fmla="val 59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57"/>
          <p:cNvGrpSpPr/>
          <p:nvPr/>
        </p:nvGrpSpPr>
        <p:grpSpPr>
          <a:xfrm>
            <a:off x="6088390" y="215270"/>
            <a:ext cx="2805900" cy="4983480"/>
            <a:chOff x="6088390" y="215270"/>
            <a:chExt cx="2805900" cy="4983480"/>
          </a:xfrm>
        </p:grpSpPr>
        <p:sp>
          <p:nvSpPr>
            <p:cNvPr id="766" name="Google Shape;766;p57"/>
            <p:cNvSpPr/>
            <p:nvPr/>
          </p:nvSpPr>
          <p:spPr>
            <a:xfrm>
              <a:off x="6088390" y="215270"/>
              <a:ext cx="2805900" cy="280620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7"/>
            <p:cNvSpPr/>
            <p:nvPr/>
          </p:nvSpPr>
          <p:spPr>
            <a:xfrm>
              <a:off x="6591300" y="2575550"/>
              <a:ext cx="1508700" cy="2623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57"/>
          <p:cNvGrpSpPr/>
          <p:nvPr/>
        </p:nvGrpSpPr>
        <p:grpSpPr>
          <a:xfrm>
            <a:off x="5599266" y="244950"/>
            <a:ext cx="3484517" cy="4537522"/>
            <a:chOff x="5599266" y="244950"/>
            <a:chExt cx="3484517" cy="4537522"/>
          </a:xfrm>
        </p:grpSpPr>
        <p:pic>
          <p:nvPicPr>
            <p:cNvPr id="769" name="Google Shape;769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78805" y="244950"/>
              <a:ext cx="2604978" cy="2492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0" name="Google Shape;770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99266" y="2290430"/>
              <a:ext cx="2490851" cy="24920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6B9955C-3653-BA82-F803-0FC90D0C8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578" y="3724232"/>
            <a:ext cx="4822805" cy="609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E7BE1D-EABA-699A-593A-3C6DC93B7A9E}"/>
              </a:ext>
            </a:extLst>
          </p:cNvPr>
          <p:cNvSpPr txBox="1"/>
          <p:nvPr/>
        </p:nvSpPr>
        <p:spPr>
          <a:xfrm>
            <a:off x="385577" y="342638"/>
            <a:ext cx="5903735" cy="73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solidFill>
                  <a:schemeClr val="bg1"/>
                </a:solidFill>
                <a:effectLst/>
                <a:latin typeface="Baumans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Identify the artists whose paintings are displayed in multiple countries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924069-FDA3-63F7-B40C-7F590B4AA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96" y="1073800"/>
            <a:ext cx="3412385" cy="2147750"/>
          </a:xfrm>
          <a:prstGeom prst="roundRect">
            <a:avLst>
              <a:gd name="adj" fmla="val 59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1A685-6369-B904-74BE-02ABEFA51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814" y="3331152"/>
            <a:ext cx="2724150" cy="1476375"/>
          </a:xfrm>
          <a:prstGeom prst="roundRect">
            <a:avLst>
              <a:gd name="adj" fmla="val 59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59"/>
          <p:cNvSpPr txBox="1">
            <a:spLocks noGrp="1"/>
          </p:cNvSpPr>
          <p:nvPr>
            <p:ph type="title"/>
          </p:nvPr>
        </p:nvSpPr>
        <p:spPr>
          <a:xfrm>
            <a:off x="336187" y="287500"/>
            <a:ext cx="8471626" cy="5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000" b="1" dirty="0"/>
              <a:t>Which artist has the most no of Portraits paintings outside USA?. 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dirty="0"/>
          </a:p>
        </p:txBody>
      </p:sp>
      <p:pic>
        <p:nvPicPr>
          <p:cNvPr id="1051" name="Google Shape;105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634" y="3341409"/>
            <a:ext cx="1734244" cy="1633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8100" y="3705283"/>
            <a:ext cx="1354179" cy="1190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7064" y="3240122"/>
            <a:ext cx="1795649" cy="1633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925" y="3302034"/>
            <a:ext cx="1435116" cy="1633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2898" y="3051826"/>
            <a:ext cx="1658048" cy="178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1B5A71-CB07-DD2C-A7DE-0BF58D4B9A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343" y="939487"/>
            <a:ext cx="4776389" cy="2400647"/>
          </a:xfrm>
          <a:prstGeom prst="roundRect">
            <a:avLst>
              <a:gd name="adj" fmla="val 59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0DF4AE-2C26-F888-8C1B-0608489268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1496" y="1221396"/>
            <a:ext cx="3219450" cy="809625"/>
          </a:xfrm>
          <a:prstGeom prst="roundRect">
            <a:avLst>
              <a:gd name="adj" fmla="val 59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66;p57">
            <a:extLst>
              <a:ext uri="{FF2B5EF4-FFF2-40B4-BE49-F238E27FC236}">
                <a16:creationId xmlns:a16="http://schemas.microsoft.com/office/drawing/2014/main" id="{E99BDB71-34B2-85A7-E44E-B0E70E6BEA4A}"/>
              </a:ext>
            </a:extLst>
          </p:cNvPr>
          <p:cNvSpPr/>
          <p:nvPr/>
        </p:nvSpPr>
        <p:spPr>
          <a:xfrm>
            <a:off x="5962650" y="-1"/>
            <a:ext cx="3055465" cy="3165964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112AC-0783-24E7-96A0-0F8E96732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4" y="808176"/>
            <a:ext cx="4772025" cy="2710104"/>
          </a:xfrm>
          <a:prstGeom prst="roundRect">
            <a:avLst>
              <a:gd name="adj" fmla="val 59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Google Shape;767;p57">
            <a:extLst>
              <a:ext uri="{FF2B5EF4-FFF2-40B4-BE49-F238E27FC236}">
                <a16:creationId xmlns:a16="http://schemas.microsoft.com/office/drawing/2014/main" id="{8060704A-0DAE-450D-6F60-1DD4662FA0B6}"/>
              </a:ext>
            </a:extLst>
          </p:cNvPr>
          <p:cNvSpPr/>
          <p:nvPr/>
        </p:nvSpPr>
        <p:spPr>
          <a:xfrm>
            <a:off x="7355325" y="2520300"/>
            <a:ext cx="1508700" cy="2623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0DBEF-CD56-E67B-320E-57B153EA6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875" y="3749919"/>
            <a:ext cx="3200400" cy="809625"/>
          </a:xfrm>
          <a:prstGeom prst="roundRect">
            <a:avLst>
              <a:gd name="adj" fmla="val 59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62" name="Google Shape;1062;p60"/>
          <p:cNvSpPr txBox="1">
            <a:spLocks noGrp="1"/>
          </p:cNvSpPr>
          <p:nvPr>
            <p:ph type="title"/>
          </p:nvPr>
        </p:nvSpPr>
        <p:spPr>
          <a:xfrm>
            <a:off x="405675" y="321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/>
              <a:t>Display the country and the city with most no of museums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. </a:t>
            </a:r>
            <a:endParaRPr sz="2000" b="1" dirty="0"/>
          </a:p>
        </p:txBody>
      </p:sp>
      <p:pic>
        <p:nvPicPr>
          <p:cNvPr id="8" name="Google Shape;310;p38">
            <a:extLst>
              <a:ext uri="{FF2B5EF4-FFF2-40B4-BE49-F238E27FC236}">
                <a16:creationId xmlns:a16="http://schemas.microsoft.com/office/drawing/2014/main" id="{09BE2784-81F5-5F69-9837-D93B303B452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0651" y="808176"/>
            <a:ext cx="2038525" cy="204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67;p57">
            <a:extLst>
              <a:ext uri="{FF2B5EF4-FFF2-40B4-BE49-F238E27FC236}">
                <a16:creationId xmlns:a16="http://schemas.microsoft.com/office/drawing/2014/main" id="{8060704A-0DAE-450D-6F60-1DD4662FA0B6}"/>
              </a:ext>
            </a:extLst>
          </p:cNvPr>
          <p:cNvSpPr/>
          <p:nvPr/>
        </p:nvSpPr>
        <p:spPr>
          <a:xfrm>
            <a:off x="7400925" y="1847850"/>
            <a:ext cx="1463100" cy="32956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60"/>
          <p:cNvSpPr txBox="1">
            <a:spLocks noGrp="1"/>
          </p:cNvSpPr>
          <p:nvPr>
            <p:ph type="title"/>
          </p:nvPr>
        </p:nvSpPr>
        <p:spPr>
          <a:xfrm>
            <a:off x="405674" y="321199"/>
            <a:ext cx="8300175" cy="840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000" b="1" dirty="0"/>
              <a:t>Identify the artist and the museum where the most expensive and least expensive painting is placed. 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591BEE-B706-EA67-9D4D-BB882FE31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05" y="1085200"/>
            <a:ext cx="3935095" cy="2236187"/>
          </a:xfrm>
          <a:prstGeom prst="roundRect">
            <a:avLst>
              <a:gd name="adj" fmla="val 59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EE53A5-A14A-A2EE-9D4C-B70744D1B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05" y="3495675"/>
            <a:ext cx="5090795" cy="992520"/>
          </a:xfrm>
          <a:prstGeom prst="roundRect">
            <a:avLst>
              <a:gd name="adj" fmla="val 59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Google Shape;770;p57">
            <a:extLst>
              <a:ext uri="{FF2B5EF4-FFF2-40B4-BE49-F238E27FC236}">
                <a16:creationId xmlns:a16="http://schemas.microsoft.com/office/drawing/2014/main" id="{F0AF44C6-B2CD-6684-D6AC-2280275C206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5474" y="760674"/>
            <a:ext cx="2490851" cy="2762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2119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60"/>
          <p:cNvSpPr txBox="1">
            <a:spLocks noGrp="1"/>
          </p:cNvSpPr>
          <p:nvPr>
            <p:ph type="title"/>
          </p:nvPr>
        </p:nvSpPr>
        <p:spPr>
          <a:xfrm>
            <a:off x="385400" y="311675"/>
            <a:ext cx="8300175" cy="73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000" b="1" dirty="0"/>
              <a:t>Which country has the 5th highest no of paintings?</a:t>
            </a:r>
            <a:endParaRPr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455DD-2916-08DE-AC0B-D4330D195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25" y="844550"/>
            <a:ext cx="5177155" cy="2216150"/>
          </a:xfrm>
          <a:prstGeom prst="roundRect">
            <a:avLst>
              <a:gd name="adj" fmla="val 59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BF08F2-5047-E6A4-1259-2D50C7AA1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580" y="3822175"/>
            <a:ext cx="2852420" cy="666750"/>
          </a:xfrm>
          <a:prstGeom prst="roundRect">
            <a:avLst>
              <a:gd name="adj" fmla="val 59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Google Shape;331;p40">
            <a:extLst>
              <a:ext uri="{FF2B5EF4-FFF2-40B4-BE49-F238E27FC236}">
                <a16:creationId xmlns:a16="http://schemas.microsoft.com/office/drawing/2014/main" id="{6EEC8BCE-A485-0B86-C20D-6A85CB7954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9850" y="431986"/>
            <a:ext cx="1715725" cy="3009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9582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5"/>
          <p:cNvSpPr txBox="1">
            <a:spLocks noGrp="1"/>
          </p:cNvSpPr>
          <p:nvPr>
            <p:ph type="title"/>
          </p:nvPr>
        </p:nvSpPr>
        <p:spPr>
          <a:xfrm>
            <a:off x="310424" y="223033"/>
            <a:ext cx="75762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000" b="1" dirty="0"/>
              <a:t>Which are the 3 most popular and 3 least popular painting styles?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sz="2000" b="1" dirty="0"/>
          </a:p>
        </p:txBody>
      </p:sp>
      <p:sp>
        <p:nvSpPr>
          <p:cNvPr id="737" name="Google Shape;737;p55"/>
          <p:cNvSpPr/>
          <p:nvPr/>
        </p:nvSpPr>
        <p:spPr>
          <a:xfrm>
            <a:off x="7563001" y="142875"/>
            <a:ext cx="1580999" cy="50006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C4E07E-2A57-1B99-BA79-A2B16CD0D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11" y="795733"/>
            <a:ext cx="4178769" cy="2058854"/>
          </a:xfrm>
          <a:prstGeom prst="roundRect">
            <a:avLst>
              <a:gd name="adj" fmla="val 59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0D63E9-A204-AC15-4187-B77E2A49F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11" y="3045150"/>
            <a:ext cx="3454764" cy="1575229"/>
          </a:xfrm>
          <a:prstGeom prst="roundRect">
            <a:avLst>
              <a:gd name="adj" fmla="val 59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9" name="Google Shape;26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456" y="2854587"/>
            <a:ext cx="2118851" cy="1893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9348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44;p33">
            <a:extLst>
              <a:ext uri="{FF2B5EF4-FFF2-40B4-BE49-F238E27FC236}">
                <a16:creationId xmlns:a16="http://schemas.microsoft.com/office/drawing/2014/main" id="{F3368B36-1927-0B7E-9902-8D74B0E333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278855" y="2499158"/>
            <a:ext cx="1276455" cy="24920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0ABC44-BC64-462B-C929-35A8B79016E7}"/>
              </a:ext>
            </a:extLst>
          </p:cNvPr>
          <p:cNvSpPr txBox="1"/>
          <p:nvPr/>
        </p:nvSpPr>
        <p:spPr>
          <a:xfrm>
            <a:off x="394445" y="376513"/>
            <a:ext cx="7888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Baumans" panose="020B0604020202020204" charset="0"/>
              </a:rPr>
              <a:t>Fetch All the Paintings which are not displayed on any museums.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6722A-5D79-AD8F-B1BC-618DEAE32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58" y="1119897"/>
            <a:ext cx="2263523" cy="173088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9F4AF6-8F5F-719F-B8B4-E55AE4B0C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707" y="1119896"/>
            <a:ext cx="5785036" cy="27585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296;p37">
            <a:extLst>
              <a:ext uri="{FF2B5EF4-FFF2-40B4-BE49-F238E27FC236}">
                <a16:creationId xmlns:a16="http://schemas.microsoft.com/office/drawing/2014/main" id="{03FC1DF8-080A-7851-990D-51F8D14825FE}"/>
              </a:ext>
            </a:extLst>
          </p:cNvPr>
          <p:cNvSpPr/>
          <p:nvPr/>
        </p:nvSpPr>
        <p:spPr>
          <a:xfrm rot="10800000">
            <a:off x="268510" y="192088"/>
            <a:ext cx="1506900" cy="2757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300;p37">
            <a:extLst>
              <a:ext uri="{FF2B5EF4-FFF2-40B4-BE49-F238E27FC236}">
                <a16:creationId xmlns:a16="http://schemas.microsoft.com/office/drawing/2014/main" id="{16E943A1-D35A-5028-7189-7405435922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94" y="1993143"/>
            <a:ext cx="1977956" cy="2656552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DC28BCE-79C6-20DB-F0B8-F1B9CD9C33C3}"/>
              </a:ext>
            </a:extLst>
          </p:cNvPr>
          <p:cNvSpPr txBox="1"/>
          <p:nvPr/>
        </p:nvSpPr>
        <p:spPr>
          <a:xfrm>
            <a:off x="3895725" y="376512"/>
            <a:ext cx="4819649" cy="401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solidFill>
                  <a:schemeClr val="bg1"/>
                </a:solidFill>
                <a:effectLst/>
                <a:latin typeface="Baumans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Are there museums without any paintings?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1E31A42-4725-E312-9BB3-1A3E7CEA0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895" y="451825"/>
            <a:ext cx="1776830" cy="1403438"/>
          </a:xfrm>
          <a:prstGeom prst="roundRect">
            <a:avLst>
              <a:gd name="adj" fmla="val 1055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CC2429A-23D2-5A28-294A-9A934535E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895" y="1993143"/>
            <a:ext cx="6596479" cy="2773845"/>
          </a:xfrm>
          <a:prstGeom prst="roundRect">
            <a:avLst>
              <a:gd name="adj" fmla="val 1151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33"/>
          <p:cNvGrpSpPr/>
          <p:nvPr/>
        </p:nvGrpSpPr>
        <p:grpSpPr>
          <a:xfrm>
            <a:off x="1593313" y="214300"/>
            <a:ext cx="7304888" cy="4973025"/>
            <a:chOff x="1593313" y="214300"/>
            <a:chExt cx="7304888" cy="4973025"/>
          </a:xfrm>
        </p:grpSpPr>
        <p:sp>
          <p:nvSpPr>
            <p:cNvPr id="240" name="Google Shape;240;p33"/>
            <p:cNvSpPr/>
            <p:nvPr/>
          </p:nvSpPr>
          <p:spPr>
            <a:xfrm>
              <a:off x="6092300" y="214300"/>
              <a:ext cx="2805900" cy="280620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1593313" y="2564125"/>
              <a:ext cx="1508700" cy="2623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33"/>
          <p:cNvGrpSpPr/>
          <p:nvPr/>
        </p:nvGrpSpPr>
        <p:grpSpPr>
          <a:xfrm>
            <a:off x="713236" y="448800"/>
            <a:ext cx="6033199" cy="4237386"/>
            <a:chOff x="713236" y="448800"/>
            <a:chExt cx="6033199" cy="4237386"/>
          </a:xfrm>
        </p:grpSpPr>
        <p:pic>
          <p:nvPicPr>
            <p:cNvPr id="243" name="Google Shape;243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1121973" y="1894597"/>
              <a:ext cx="2382851" cy="3200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5469980" y="448800"/>
              <a:ext cx="1276455" cy="24920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10FD0DE-DF96-B336-F322-E76BB2202E47}"/>
              </a:ext>
            </a:extLst>
          </p:cNvPr>
          <p:cNvSpPr txBox="1"/>
          <p:nvPr/>
        </p:nvSpPr>
        <p:spPr>
          <a:xfrm>
            <a:off x="394446" y="376512"/>
            <a:ext cx="5235390" cy="116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solidFill>
                  <a:schemeClr val="bg1"/>
                </a:solidFill>
                <a:latin typeface="Baumans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How many paintings have an asking price of more than their regular price?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IN" sz="2000" b="1" kern="100" dirty="0">
              <a:solidFill>
                <a:schemeClr val="bg1"/>
              </a:solidFill>
              <a:effectLst/>
              <a:latin typeface="Baumans" panose="020B060402020202020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F5267-047D-55D9-A11A-8B08D9288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247" y="1205770"/>
            <a:ext cx="1901767" cy="1189215"/>
          </a:xfrm>
          <a:prstGeom prst="roundRect">
            <a:avLst>
              <a:gd name="adj" fmla="val 1055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06D0B1-667C-7662-D50A-70D4D87BB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497" y="3494760"/>
            <a:ext cx="1485900" cy="647700"/>
          </a:xfrm>
          <a:prstGeom prst="roundRect">
            <a:avLst>
              <a:gd name="adj" fmla="val 1055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0;p33">
            <a:extLst>
              <a:ext uri="{FF2B5EF4-FFF2-40B4-BE49-F238E27FC236}">
                <a16:creationId xmlns:a16="http://schemas.microsoft.com/office/drawing/2014/main" id="{9AD46BBD-2024-5D65-7DB9-CFDC4880BEAB}"/>
              </a:ext>
            </a:extLst>
          </p:cNvPr>
          <p:cNvSpPr/>
          <p:nvPr/>
        </p:nvSpPr>
        <p:spPr>
          <a:xfrm>
            <a:off x="5659700" y="176200"/>
            <a:ext cx="3219450" cy="350457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299;p37">
            <a:extLst>
              <a:ext uri="{FF2B5EF4-FFF2-40B4-BE49-F238E27FC236}">
                <a16:creationId xmlns:a16="http://schemas.microsoft.com/office/drawing/2014/main" id="{C72B58E8-EBC2-A531-476F-6CBA50B92F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605172">
            <a:off x="6743699" y="811199"/>
            <a:ext cx="1600200" cy="196078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3B2119-BEC3-E907-E578-9A4CD0218C8B}"/>
              </a:ext>
            </a:extLst>
          </p:cNvPr>
          <p:cNvSpPr txBox="1"/>
          <p:nvPr/>
        </p:nvSpPr>
        <p:spPr>
          <a:xfrm>
            <a:off x="394446" y="376512"/>
            <a:ext cx="8247530" cy="401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solidFill>
                  <a:schemeClr val="bg1"/>
                </a:solidFill>
                <a:latin typeface="Baumans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Which canvas size costs the most?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EAD5FB-A3AA-7132-3EAE-9D9CF5080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62" y="1053913"/>
            <a:ext cx="3219450" cy="2626859"/>
          </a:xfrm>
          <a:prstGeom prst="roundRect">
            <a:avLst>
              <a:gd name="adj" fmla="val 1055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F810DB-4609-EB94-DBD7-935D8BE65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350" y="2804832"/>
            <a:ext cx="3219450" cy="704850"/>
          </a:xfrm>
          <a:prstGeom prst="roundRect">
            <a:avLst>
              <a:gd name="adj" fmla="val 1055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5"/>
          <p:cNvGrpSpPr/>
          <p:nvPr/>
        </p:nvGrpSpPr>
        <p:grpSpPr>
          <a:xfrm>
            <a:off x="262390" y="215270"/>
            <a:ext cx="2805900" cy="4983555"/>
            <a:chOff x="262390" y="215270"/>
            <a:chExt cx="2805900" cy="4983555"/>
          </a:xfrm>
        </p:grpSpPr>
        <p:sp>
          <p:nvSpPr>
            <p:cNvPr id="266" name="Google Shape;266;p35"/>
            <p:cNvSpPr/>
            <p:nvPr/>
          </p:nvSpPr>
          <p:spPr>
            <a:xfrm flipH="1">
              <a:off x="262390" y="215270"/>
              <a:ext cx="2805900" cy="280620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 flipH="1">
              <a:off x="670850" y="2441525"/>
              <a:ext cx="1506900" cy="2757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75275" y="-73352"/>
            <a:ext cx="2098073" cy="28453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5B2E4C-70B8-77D1-6400-72F630E333D5}"/>
              </a:ext>
            </a:extLst>
          </p:cNvPr>
          <p:cNvSpPr txBox="1"/>
          <p:nvPr/>
        </p:nvSpPr>
        <p:spPr>
          <a:xfrm>
            <a:off x="2913530" y="376512"/>
            <a:ext cx="5853952" cy="116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solidFill>
                  <a:schemeClr val="bg1"/>
                </a:solidFill>
                <a:latin typeface="Baumans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Identify the museums with invalid city information in the given dataset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IN" sz="2000" b="1" kern="100" dirty="0">
              <a:solidFill>
                <a:schemeClr val="bg1"/>
              </a:solidFill>
              <a:effectLst/>
              <a:latin typeface="Baumans" panose="020B060402020202020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72E75-E45F-37F5-5873-E80DC70D6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988" y="883302"/>
            <a:ext cx="2213557" cy="1470136"/>
          </a:xfrm>
          <a:prstGeom prst="roundRect">
            <a:avLst>
              <a:gd name="adj" fmla="val 1055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64072-2056-FAE7-7B17-86183B32B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51" y="3182712"/>
            <a:ext cx="8029312" cy="1503224"/>
          </a:xfrm>
          <a:prstGeom prst="roundRect">
            <a:avLst>
              <a:gd name="adj" fmla="val 1055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36"/>
          <p:cNvGrpSpPr/>
          <p:nvPr/>
        </p:nvGrpSpPr>
        <p:grpSpPr>
          <a:xfrm>
            <a:off x="5332225" y="-230850"/>
            <a:ext cx="3811875" cy="4539050"/>
            <a:chOff x="5332225" y="-230850"/>
            <a:chExt cx="3811875" cy="4539050"/>
          </a:xfrm>
        </p:grpSpPr>
        <p:sp>
          <p:nvSpPr>
            <p:cNvPr id="278" name="Google Shape;278;p36"/>
            <p:cNvSpPr/>
            <p:nvPr/>
          </p:nvSpPr>
          <p:spPr>
            <a:xfrm rot="-5400000" flipH="1">
              <a:off x="6595600" y="1759700"/>
              <a:ext cx="1320600" cy="3776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6"/>
            <p:cNvSpPr/>
            <p:nvPr/>
          </p:nvSpPr>
          <p:spPr>
            <a:xfrm rot="10800000" flipH="1">
              <a:off x="5332225" y="-230850"/>
              <a:ext cx="1508700" cy="3054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36"/>
          <p:cNvGrpSpPr/>
          <p:nvPr/>
        </p:nvGrpSpPr>
        <p:grpSpPr>
          <a:xfrm>
            <a:off x="3828605" y="281300"/>
            <a:ext cx="4948223" cy="4564562"/>
            <a:chOff x="3828605" y="281300"/>
            <a:chExt cx="4948223" cy="4564562"/>
          </a:xfrm>
        </p:grpSpPr>
        <p:pic>
          <p:nvPicPr>
            <p:cNvPr id="281" name="Google Shape;28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35976" y="1750638"/>
              <a:ext cx="2490725" cy="3095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28605" y="281300"/>
              <a:ext cx="2490728" cy="2492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6892580" y="-133600"/>
              <a:ext cx="1276455" cy="24920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7E2194-50EF-F8F4-ED42-9FC6ECEDA044}"/>
              </a:ext>
            </a:extLst>
          </p:cNvPr>
          <p:cNvSpPr txBox="1"/>
          <p:nvPr/>
        </p:nvSpPr>
        <p:spPr>
          <a:xfrm>
            <a:off x="3732392" y="4335376"/>
            <a:ext cx="5173881" cy="401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solidFill>
                  <a:schemeClr val="bg1"/>
                </a:solidFill>
                <a:latin typeface="Baumans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Fetch the top 10 most famous painting subject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9BCD4B-0D54-9824-2267-6774B7E77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412" y="474193"/>
            <a:ext cx="3353772" cy="1516674"/>
          </a:xfrm>
          <a:prstGeom prst="roundRect">
            <a:avLst>
              <a:gd name="adj" fmla="val 1055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BC3C40-F7E8-31B7-23DB-3CD58F499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494" y="2145725"/>
            <a:ext cx="3347396" cy="2523582"/>
          </a:xfrm>
          <a:prstGeom prst="roundRect">
            <a:avLst>
              <a:gd name="adj" fmla="val 1055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37"/>
          <p:cNvGrpSpPr/>
          <p:nvPr/>
        </p:nvGrpSpPr>
        <p:grpSpPr>
          <a:xfrm>
            <a:off x="262550" y="-81480"/>
            <a:ext cx="4107775" cy="4983555"/>
            <a:chOff x="262550" y="-81480"/>
            <a:chExt cx="4107775" cy="4983555"/>
          </a:xfrm>
        </p:grpSpPr>
        <p:sp>
          <p:nvSpPr>
            <p:cNvPr id="295" name="Google Shape;295;p37"/>
            <p:cNvSpPr/>
            <p:nvPr/>
          </p:nvSpPr>
          <p:spPr>
            <a:xfrm rot="10800000">
              <a:off x="262550" y="2650275"/>
              <a:ext cx="2251500" cy="2251800"/>
            </a:xfrm>
            <a:prstGeom prst="teardrop">
              <a:avLst>
                <a:gd name="adj" fmla="val 1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7"/>
            <p:cNvSpPr/>
            <p:nvPr/>
          </p:nvSpPr>
          <p:spPr>
            <a:xfrm rot="10800000">
              <a:off x="2863425" y="-81480"/>
              <a:ext cx="1506900" cy="2757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37"/>
          <p:cNvGrpSpPr/>
          <p:nvPr/>
        </p:nvGrpSpPr>
        <p:grpSpPr>
          <a:xfrm>
            <a:off x="467772" y="361425"/>
            <a:ext cx="4138092" cy="4229976"/>
            <a:chOff x="467772" y="361425"/>
            <a:chExt cx="4138092" cy="4229976"/>
          </a:xfrm>
        </p:grpSpPr>
        <p:pic>
          <p:nvPicPr>
            <p:cNvPr id="298" name="Google Shape;29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350" y="2304999"/>
              <a:ext cx="2411902" cy="2286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41023" y="-11825"/>
              <a:ext cx="1810176" cy="2556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27909" y="1719575"/>
              <a:ext cx="1977956" cy="26565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543BF18-0933-29CE-13B3-0D4F753D12C0}"/>
              </a:ext>
            </a:extLst>
          </p:cNvPr>
          <p:cNvSpPr txBox="1"/>
          <p:nvPr/>
        </p:nvSpPr>
        <p:spPr>
          <a:xfrm>
            <a:off x="3307976" y="4335376"/>
            <a:ext cx="5598297" cy="833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solidFill>
                  <a:schemeClr val="bg1"/>
                </a:solidFill>
                <a:latin typeface="Baumans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How many museums are open every single day?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000" b="1" kern="100" dirty="0">
              <a:solidFill>
                <a:schemeClr val="bg1"/>
              </a:solidFill>
              <a:latin typeface="Baumans" panose="020B060402020202020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8A6B89-5A19-4E29-7BE5-80D6865D1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1578" y="405125"/>
            <a:ext cx="2914650" cy="1314450"/>
          </a:xfrm>
          <a:prstGeom prst="roundRect">
            <a:avLst>
              <a:gd name="adj" fmla="val 1055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B166F4-BB35-287C-91A6-2E180E0BC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2125" y="2029801"/>
            <a:ext cx="1152525" cy="771525"/>
          </a:xfrm>
          <a:prstGeom prst="roundRect">
            <a:avLst>
              <a:gd name="adj" fmla="val 1055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/>
          <p:nvPr/>
        </p:nvSpPr>
        <p:spPr>
          <a:xfrm flipH="1">
            <a:off x="7249975" y="2088600"/>
            <a:ext cx="1508700" cy="3054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38"/>
          <p:cNvGrpSpPr/>
          <p:nvPr/>
        </p:nvGrpSpPr>
        <p:grpSpPr>
          <a:xfrm>
            <a:off x="6985062" y="845082"/>
            <a:ext cx="2038525" cy="4005167"/>
            <a:chOff x="6985062" y="845082"/>
            <a:chExt cx="2038525" cy="4005167"/>
          </a:xfrm>
        </p:grpSpPr>
        <p:pic>
          <p:nvPicPr>
            <p:cNvPr id="310" name="Google Shape;310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5062" y="845082"/>
              <a:ext cx="2038525" cy="2040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7490026" y="2842098"/>
              <a:ext cx="1028600" cy="2008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F8FC13-C114-E55E-B790-6756ACBDACB8}"/>
              </a:ext>
            </a:extLst>
          </p:cNvPr>
          <p:cNvSpPr txBox="1"/>
          <p:nvPr/>
        </p:nvSpPr>
        <p:spPr>
          <a:xfrm>
            <a:off x="3826922" y="443241"/>
            <a:ext cx="4931754" cy="401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solidFill>
                  <a:schemeClr val="bg1"/>
                </a:solidFill>
                <a:latin typeface="Baumans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Which are the top 5 most popular museum? </a:t>
            </a:r>
            <a:endParaRPr lang="en-IN" sz="2400" b="1" kern="100" dirty="0">
              <a:solidFill>
                <a:schemeClr val="bg1"/>
              </a:solidFill>
              <a:latin typeface="Baumans" panose="020B060402020202020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9480B4-53B2-FAF9-45F3-9BF2F4659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42" y="300024"/>
            <a:ext cx="2709708" cy="2417557"/>
          </a:xfrm>
          <a:prstGeom prst="roundRect">
            <a:avLst>
              <a:gd name="adj" fmla="val 1055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38167-89C7-2289-0A9A-1BEC909D8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48" y="2842098"/>
            <a:ext cx="5731510" cy="1313815"/>
          </a:xfrm>
          <a:prstGeom prst="roundRect">
            <a:avLst>
              <a:gd name="adj" fmla="val 1055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urrealism Influence Thesis Defense by Slidesgo">
  <a:themeElements>
    <a:clrScheme name="Simple Light">
      <a:dk1>
        <a:srgbClr val="2C2B5B"/>
      </a:dk1>
      <a:lt1>
        <a:srgbClr val="F2E9DF"/>
      </a:lt1>
      <a:dk2>
        <a:srgbClr val="433C8F"/>
      </a:dk2>
      <a:lt2>
        <a:srgbClr val="DE6D47"/>
      </a:lt2>
      <a:accent1>
        <a:srgbClr val="8ABF9C"/>
      </a:accent1>
      <a:accent2>
        <a:srgbClr val="323072"/>
      </a:accent2>
      <a:accent3>
        <a:srgbClr val="CC5037"/>
      </a:accent3>
      <a:accent4>
        <a:srgbClr val="65AA7C"/>
      </a:accent4>
      <a:accent5>
        <a:srgbClr val="FFFFFF"/>
      </a:accent5>
      <a:accent6>
        <a:srgbClr val="FFFFFF"/>
      </a:accent6>
      <a:hlink>
        <a:srgbClr val="F2E9D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2C2B5B"/>
    </a:dk1>
    <a:lt1>
      <a:srgbClr val="F2E9DF"/>
    </a:lt1>
    <a:dk2>
      <a:srgbClr val="433C8F"/>
    </a:dk2>
    <a:lt2>
      <a:srgbClr val="DE6D47"/>
    </a:lt2>
    <a:accent1>
      <a:srgbClr val="8ABF9C"/>
    </a:accent1>
    <a:accent2>
      <a:srgbClr val="323072"/>
    </a:accent2>
    <a:accent3>
      <a:srgbClr val="CC5037"/>
    </a:accent3>
    <a:accent4>
      <a:srgbClr val="65AA7C"/>
    </a:accent4>
    <a:accent5>
      <a:srgbClr val="FFFFFF"/>
    </a:accent5>
    <a:accent6>
      <a:srgbClr val="FFFFFF"/>
    </a:accent6>
    <a:hlink>
      <a:srgbClr val="F2E9DF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2C2B5B"/>
    </a:dk1>
    <a:lt1>
      <a:srgbClr val="F2E9DF"/>
    </a:lt1>
    <a:dk2>
      <a:srgbClr val="433C8F"/>
    </a:dk2>
    <a:lt2>
      <a:srgbClr val="DE6D47"/>
    </a:lt2>
    <a:accent1>
      <a:srgbClr val="8ABF9C"/>
    </a:accent1>
    <a:accent2>
      <a:srgbClr val="323072"/>
    </a:accent2>
    <a:accent3>
      <a:srgbClr val="CC5037"/>
    </a:accent3>
    <a:accent4>
      <a:srgbClr val="65AA7C"/>
    </a:accent4>
    <a:accent5>
      <a:srgbClr val="FFFFFF"/>
    </a:accent5>
    <a:accent6>
      <a:srgbClr val="FFFFFF"/>
    </a:accent6>
    <a:hlink>
      <a:srgbClr val="F2E9DF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227</Words>
  <Application>Microsoft Office PowerPoint</Application>
  <PresentationFormat>On-screen Show (16:9)</PresentationFormat>
  <Paragraphs>20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Albert Sans Light</vt:lpstr>
      <vt:lpstr>Nunito Light</vt:lpstr>
      <vt:lpstr>Calibri</vt:lpstr>
      <vt:lpstr>Albert Sans</vt:lpstr>
      <vt:lpstr>Arial</vt:lpstr>
      <vt:lpstr>Bebas Neue</vt:lpstr>
      <vt:lpstr>PT Sans</vt:lpstr>
      <vt:lpstr>Baumans</vt:lpstr>
      <vt:lpstr>Surrealism Influence Thesis Defense by Slidesgo</vt:lpstr>
      <vt:lpstr>Famous Paintings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Identify the museums which are open on both Sunday and Monday. Display museum name, city. </vt:lpstr>
      <vt:lpstr>Who are the top 5 most popular artist? (Popularity is defined based on most no of paintings done by an artist)</vt:lpstr>
      <vt:lpstr>Display the 3 least popular canvas sizes</vt:lpstr>
      <vt:lpstr>Which museum has the most no of most popular painting style? </vt:lpstr>
      <vt:lpstr>PowerPoint Presentation</vt:lpstr>
      <vt:lpstr>Which artist has the most no of Portraits paintings outside USA?.  </vt:lpstr>
      <vt:lpstr>Display the country and the city with most no of museums. </vt:lpstr>
      <vt:lpstr>Identify the artist and the museum where the most expensive and least expensive painting is placed.  </vt:lpstr>
      <vt:lpstr>Which country has the 5th highest no of paintings?</vt:lpstr>
      <vt:lpstr>Which are the 3 most popular and 3 least popular painting styles?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Nithin G</cp:lastModifiedBy>
  <cp:revision>1</cp:revision>
  <dcterms:modified xsi:type="dcterms:W3CDTF">2024-06-27T06:30:53Z</dcterms:modified>
</cp:coreProperties>
</file>